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3" r:id="rId2"/>
  </p:sldMasterIdLst>
  <p:notesMasterIdLst>
    <p:notesMasterId r:id="rId33"/>
  </p:notesMasterIdLst>
  <p:sldIdLst>
    <p:sldId id="256" r:id="rId3"/>
    <p:sldId id="257" r:id="rId4"/>
    <p:sldId id="258" r:id="rId5"/>
    <p:sldId id="261" r:id="rId6"/>
    <p:sldId id="292" r:id="rId7"/>
    <p:sldId id="293" r:id="rId8"/>
    <p:sldId id="262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10" r:id="rId25"/>
    <p:sldId id="309" r:id="rId26"/>
    <p:sldId id="311" r:id="rId27"/>
    <p:sldId id="312" r:id="rId28"/>
    <p:sldId id="313" r:id="rId29"/>
    <p:sldId id="314" r:id="rId30"/>
    <p:sldId id="315" r:id="rId31"/>
    <p:sldId id="265" r:id="rId32"/>
  </p:sldIdLst>
  <p:sldSz cx="9144000" cy="5143500" type="screen16x9"/>
  <p:notesSz cx="6858000" cy="9144000"/>
  <p:embeddedFontLst>
    <p:embeddedFont>
      <p:font typeface="Abel" panose="020B0604020202020204" charset="0"/>
      <p:regular r:id="rId34"/>
    </p:embeddedFont>
    <p:embeddedFont>
      <p:font typeface="Anaheim" panose="020B0604020202020204" charset="0"/>
      <p:regular r:id="rId35"/>
    </p:embeddedFont>
    <p:embeddedFont>
      <p:font typeface="Anton" panose="020B0604020202020204" charset="0"/>
      <p:regular r:id="rId36"/>
    </p:embeddedFont>
    <p:embeddedFont>
      <p:font typeface="Josefin Sans" panose="020B0604020202020204" charset="0"/>
      <p:regular r:id="rId37"/>
      <p:bold r:id="rId38"/>
      <p:italic r:id="rId39"/>
      <p:boldItalic r:id="rId40"/>
    </p:embeddedFont>
    <p:embeddedFont>
      <p:font typeface="Josefin Slab" panose="020B0604020202020204" charset="0"/>
      <p:regular r:id="rId41"/>
      <p:bold r:id="rId42"/>
      <p:italic r:id="rId43"/>
      <p:boldItalic r:id="rId44"/>
    </p:embeddedFont>
    <p:embeddedFont>
      <p:font typeface="Righteous" panose="020B0604020202020204" charset="0"/>
      <p:regular r:id="rId45"/>
    </p:embeddedFont>
    <p:embeddedFont>
      <p:font typeface="Staatliches" panose="020B0604020202020204" charset="0"/>
      <p:regular r:id="rId46"/>
    </p:embeddedFont>
    <p:embeddedFont>
      <p:font typeface="Unica One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  <p15:guide id="4" orient="horz" pos="1209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u Sherly" initials="AS" lastIdx="1" clrIdx="0">
    <p:extLst>
      <p:ext uri="{19B8F6BF-5375-455C-9EA6-DF929625EA0E}">
        <p15:presenceInfo xmlns:p15="http://schemas.microsoft.com/office/powerpoint/2012/main" userId="Ayu Sherl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DB7DD2-74A3-4CA5-ADB3-48537B69A1AC}">
  <a:tblStyle styleId="{8DDB7DD2-74A3-4CA5-ADB3-48537B69A1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8" y="154"/>
      </p:cViewPr>
      <p:guideLst>
        <p:guide pos="5227"/>
        <p:guide orient="horz" pos="2971"/>
        <p:guide pos="2880"/>
        <p:guide orient="horz" pos="12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8aeeb47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c8aeeb47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165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609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343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770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34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8aeeb47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c8aeeb47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420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209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6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2627ebac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2627ebac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629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218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2758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8aeeb47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c8aeeb47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969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977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0035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109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548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454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c8aeeb4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c8aeeb4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90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6c8aeeb471_0_25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6c8aeeb471_0_25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5165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81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760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23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5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11275" y="1049375"/>
            <a:ext cx="4116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11275" y="3101975"/>
            <a:ext cx="3198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542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795500" y="2924775"/>
            <a:ext cx="5553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930250" y="3707550"/>
            <a:ext cx="32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95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68900" y="1559050"/>
            <a:ext cx="5259000" cy="30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68900" y="403200"/>
            <a:ext cx="438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7" name="Google Shape;17;p4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1621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98088" y="2429500"/>
            <a:ext cx="3449400" cy="25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796501" y="2429500"/>
            <a:ext cx="3449400" cy="25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68900" y="403200"/>
            <a:ext cx="438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5"/>
          <p:cNvSpPr txBox="1">
            <a:spLocks noGrp="1"/>
          </p:cNvSpPr>
          <p:nvPr>
            <p:ph type="title" idx="3"/>
          </p:nvPr>
        </p:nvSpPr>
        <p:spPr>
          <a:xfrm>
            <a:off x="898100" y="1643213"/>
            <a:ext cx="2039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4"/>
          </p:nvPr>
        </p:nvSpPr>
        <p:spPr>
          <a:xfrm>
            <a:off x="4796500" y="1643213"/>
            <a:ext cx="2039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2132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68900" y="403200"/>
            <a:ext cx="438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27" name="Google Shape;27;p6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92683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68900" y="403200"/>
            <a:ext cx="325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68900" y="2572275"/>
            <a:ext cx="3258000" cy="18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31" name="Google Shape;31;p7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0770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78200" y="526350"/>
            <a:ext cx="3560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03267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768900" y="1458900"/>
            <a:ext cx="32580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768900" y="2304050"/>
            <a:ext cx="3426900" cy="21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68900" y="403200"/>
            <a:ext cx="37047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9052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768900" y="403200"/>
            <a:ext cx="3756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653012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768900" y="2034275"/>
            <a:ext cx="4898400" cy="15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768900" y="3523875"/>
            <a:ext cx="3056100" cy="6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idx="2"/>
          </p:nvPr>
        </p:nvSpPr>
        <p:spPr>
          <a:xfrm>
            <a:off x="768900" y="403200"/>
            <a:ext cx="3756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46" name="Google Shape;46;p11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07481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TEXT">
  <p:cSld name="CUSTOM_7_1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243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768900" y="1559050"/>
            <a:ext cx="7059000" cy="27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68900" y="403200"/>
            <a:ext cx="5971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51" name="Google Shape;51;p13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17282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935650" y="1122888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935650" y="1486063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 idx="2" hasCustomPrompt="1"/>
          </p:nvPr>
        </p:nvSpPr>
        <p:spPr>
          <a:xfrm>
            <a:off x="3193725" y="1234300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3"/>
          </p:nvPr>
        </p:nvSpPr>
        <p:spPr>
          <a:xfrm>
            <a:off x="935650" y="3157513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4"/>
          </p:nvPr>
        </p:nvSpPr>
        <p:spPr>
          <a:xfrm>
            <a:off x="935650" y="3520813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5" hasCustomPrompt="1"/>
          </p:nvPr>
        </p:nvSpPr>
        <p:spPr>
          <a:xfrm>
            <a:off x="3193725" y="3269050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6"/>
          </p:nvPr>
        </p:nvSpPr>
        <p:spPr>
          <a:xfrm>
            <a:off x="6112225" y="1122888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7"/>
          </p:nvPr>
        </p:nvSpPr>
        <p:spPr>
          <a:xfrm>
            <a:off x="6112225" y="1486063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8" hasCustomPrompt="1"/>
          </p:nvPr>
        </p:nvSpPr>
        <p:spPr>
          <a:xfrm>
            <a:off x="4691419" y="1234300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9"/>
          </p:nvPr>
        </p:nvSpPr>
        <p:spPr>
          <a:xfrm>
            <a:off x="6112225" y="3157513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13"/>
          </p:nvPr>
        </p:nvSpPr>
        <p:spPr>
          <a:xfrm>
            <a:off x="6112225" y="3520813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4" hasCustomPrompt="1"/>
          </p:nvPr>
        </p:nvSpPr>
        <p:spPr>
          <a:xfrm>
            <a:off x="4691419" y="3269050"/>
            <a:ext cx="1201800" cy="7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234823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652325" y="3018950"/>
            <a:ext cx="325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1652325" y="1386650"/>
            <a:ext cx="4045200" cy="186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ighteous"/>
              <a:buNone/>
              <a:defRPr sz="24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/>
              <a:buNone/>
              <a:defRPr sz="2100"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/>
              <a:buNone/>
              <a:defRPr sz="2100"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/>
              <a:buNone/>
              <a:defRPr sz="2100"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/>
              <a:buNone/>
              <a:defRPr sz="2100"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/>
              <a:buNone/>
              <a:defRPr sz="2100"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/>
              <a:buNone/>
              <a:defRPr sz="2100"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/>
              <a:buNone/>
              <a:defRPr sz="2100"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ighteous"/>
              <a:buNone/>
              <a:defRPr sz="21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526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076700" y="2893029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1076700" y="3428524"/>
            <a:ext cx="20961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/>
          </p:nvPr>
        </p:nvSpPr>
        <p:spPr>
          <a:xfrm>
            <a:off x="768900" y="403200"/>
            <a:ext cx="3756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72" name="Google Shape;72;p16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6"/>
          <p:cNvSpPr txBox="1">
            <a:spLocks noGrp="1"/>
          </p:cNvSpPr>
          <p:nvPr>
            <p:ph type="title" idx="3"/>
          </p:nvPr>
        </p:nvSpPr>
        <p:spPr>
          <a:xfrm>
            <a:off x="3523950" y="2893029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4"/>
          </p:nvPr>
        </p:nvSpPr>
        <p:spPr>
          <a:xfrm>
            <a:off x="3523950" y="3428524"/>
            <a:ext cx="20961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5"/>
          </p:nvPr>
        </p:nvSpPr>
        <p:spPr>
          <a:xfrm>
            <a:off x="5971200" y="2893029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6"/>
          </p:nvPr>
        </p:nvSpPr>
        <p:spPr>
          <a:xfrm>
            <a:off x="5971200" y="3428524"/>
            <a:ext cx="20961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65640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">
  <p:cSld name="Title + Two Columns 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1076700" y="1880825"/>
            <a:ext cx="33714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1076700" y="2416324"/>
            <a:ext cx="33714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2"/>
          </p:nvPr>
        </p:nvSpPr>
        <p:spPr>
          <a:xfrm>
            <a:off x="768900" y="403200"/>
            <a:ext cx="438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81" name="Google Shape;81;p17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7"/>
          <p:cNvSpPr txBox="1">
            <a:spLocks noGrp="1"/>
          </p:cNvSpPr>
          <p:nvPr>
            <p:ph type="title" idx="3"/>
          </p:nvPr>
        </p:nvSpPr>
        <p:spPr>
          <a:xfrm>
            <a:off x="1076700" y="3254725"/>
            <a:ext cx="33714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4"/>
          </p:nvPr>
        </p:nvSpPr>
        <p:spPr>
          <a:xfrm>
            <a:off x="1076700" y="3790224"/>
            <a:ext cx="33714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87936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768900" y="1851000"/>
            <a:ext cx="325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768900" y="2953275"/>
            <a:ext cx="2897700" cy="18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cxnSp>
        <p:nvCxnSpPr>
          <p:cNvPr id="87" name="Google Shape;87;p18"/>
          <p:cNvCxnSpPr/>
          <p:nvPr/>
        </p:nvCxnSpPr>
        <p:spPr>
          <a:xfrm>
            <a:off x="-122675" y="26794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645196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935650" y="1941800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935650" y="2304975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2"/>
          </p:nvPr>
        </p:nvSpPr>
        <p:spPr>
          <a:xfrm>
            <a:off x="935650" y="3366825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3"/>
          </p:nvPr>
        </p:nvSpPr>
        <p:spPr>
          <a:xfrm>
            <a:off x="935650" y="3730125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4"/>
          </p:nvPr>
        </p:nvSpPr>
        <p:spPr>
          <a:xfrm>
            <a:off x="6112225" y="1941800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5"/>
          </p:nvPr>
        </p:nvSpPr>
        <p:spPr>
          <a:xfrm>
            <a:off x="6112225" y="2304975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6"/>
          </p:nvPr>
        </p:nvSpPr>
        <p:spPr>
          <a:xfrm>
            <a:off x="6112225" y="3366825"/>
            <a:ext cx="2096100" cy="40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7"/>
          </p:nvPr>
        </p:nvSpPr>
        <p:spPr>
          <a:xfrm>
            <a:off x="6112225" y="3730125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 idx="8"/>
          </p:nvPr>
        </p:nvSpPr>
        <p:spPr>
          <a:xfrm>
            <a:off x="768900" y="403200"/>
            <a:ext cx="438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98" name="Google Shape;98;p19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9679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1076700" y="1836854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1076700" y="2372350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title" idx="2"/>
          </p:nvPr>
        </p:nvSpPr>
        <p:spPr>
          <a:xfrm>
            <a:off x="768900" y="403200"/>
            <a:ext cx="3756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03" name="Google Shape;103;p20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20"/>
          <p:cNvSpPr txBox="1">
            <a:spLocks noGrp="1"/>
          </p:cNvSpPr>
          <p:nvPr>
            <p:ph type="title" idx="3"/>
          </p:nvPr>
        </p:nvSpPr>
        <p:spPr>
          <a:xfrm>
            <a:off x="3523950" y="1836854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4"/>
          </p:nvPr>
        </p:nvSpPr>
        <p:spPr>
          <a:xfrm>
            <a:off x="3523950" y="2372350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 idx="5"/>
          </p:nvPr>
        </p:nvSpPr>
        <p:spPr>
          <a:xfrm>
            <a:off x="5971200" y="1836854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6"/>
          </p:nvPr>
        </p:nvSpPr>
        <p:spPr>
          <a:xfrm>
            <a:off x="5971200" y="2372350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 idx="7"/>
          </p:nvPr>
        </p:nvSpPr>
        <p:spPr>
          <a:xfrm>
            <a:off x="1076700" y="3425404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8"/>
          </p:nvPr>
        </p:nvSpPr>
        <p:spPr>
          <a:xfrm>
            <a:off x="1076700" y="3960900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 idx="9"/>
          </p:nvPr>
        </p:nvSpPr>
        <p:spPr>
          <a:xfrm>
            <a:off x="3523950" y="3425404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3"/>
          </p:nvPr>
        </p:nvSpPr>
        <p:spPr>
          <a:xfrm>
            <a:off x="3523950" y="3960900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14"/>
          </p:nvPr>
        </p:nvSpPr>
        <p:spPr>
          <a:xfrm>
            <a:off x="5971200" y="3425404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5"/>
          </p:nvPr>
        </p:nvSpPr>
        <p:spPr>
          <a:xfrm>
            <a:off x="5971200" y="3960900"/>
            <a:ext cx="20961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70492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768900" y="403200"/>
            <a:ext cx="325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768900" y="2761200"/>
            <a:ext cx="2485500" cy="16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7" name="Google Shape;117;p21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84625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ctrTitle" idx="3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 idx="4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200" b="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6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 sz="1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7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056800" y="-533400"/>
            <a:ext cx="4116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2293500" y="1676375"/>
            <a:ext cx="3642600" cy="14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22"/>
          <p:cNvSpPr txBox="1"/>
          <p:nvPr/>
        </p:nvSpPr>
        <p:spPr>
          <a:xfrm>
            <a:off x="2510400" y="3480850"/>
            <a:ext cx="32088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/>
              </a:rPr>
              <a:t>Slidesgo</a:t>
            </a: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including icons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/>
              </a:rPr>
              <a:t>Flaticon</a:t>
            </a: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lang="en" sz="1200">
                <a:solidFill>
                  <a:schemeClr val="accen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/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2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  <p:extLst>
      <p:ext uri="{BB962C8B-B14F-4D97-AF65-F5344CB8AC3E}">
        <p14:creationId xmlns:p14="http://schemas.microsoft.com/office/powerpoint/2010/main" val="21782590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768900" y="1559050"/>
            <a:ext cx="3437700" cy="30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768900" y="403200"/>
            <a:ext cx="4383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25" name="Google Shape;125;p23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body" idx="2"/>
          </p:nvPr>
        </p:nvSpPr>
        <p:spPr>
          <a:xfrm>
            <a:off x="4682775" y="674875"/>
            <a:ext cx="3437700" cy="3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472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16_2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3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6_1">
    <p:bg>
      <p:bgPr>
        <a:solidFill>
          <a:srgbClr val="F3F3F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720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1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1600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1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18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_1">
    <p:bg>
      <p:bgPr>
        <a:solidFill>
          <a:srgbClr val="EFEFE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DF3E5">
            <a:alpha val="29620"/>
          </a:srgbClr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795500" y="2924775"/>
            <a:ext cx="5553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930250" y="3707550"/>
            <a:ext cx="32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03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076700" y="2893029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1076700" y="3428524"/>
            <a:ext cx="20961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 idx="2"/>
          </p:nvPr>
        </p:nvSpPr>
        <p:spPr>
          <a:xfrm>
            <a:off x="768900" y="403200"/>
            <a:ext cx="3756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72" name="Google Shape;72;p16"/>
          <p:cNvCxnSpPr/>
          <p:nvPr/>
        </p:nvCxnSpPr>
        <p:spPr>
          <a:xfrm>
            <a:off x="-122675" y="1231625"/>
            <a:ext cx="4211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6"/>
          <p:cNvSpPr txBox="1">
            <a:spLocks noGrp="1"/>
          </p:cNvSpPr>
          <p:nvPr>
            <p:ph type="title" idx="3"/>
          </p:nvPr>
        </p:nvSpPr>
        <p:spPr>
          <a:xfrm>
            <a:off x="3523950" y="2893029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4"/>
          </p:nvPr>
        </p:nvSpPr>
        <p:spPr>
          <a:xfrm>
            <a:off x="3523950" y="3428524"/>
            <a:ext cx="20961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5"/>
          </p:nvPr>
        </p:nvSpPr>
        <p:spPr>
          <a:xfrm>
            <a:off x="5971200" y="2893029"/>
            <a:ext cx="20961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6"/>
          </p:nvPr>
        </p:nvSpPr>
        <p:spPr>
          <a:xfrm>
            <a:off x="5971200" y="3428524"/>
            <a:ext cx="20961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6204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8FA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taatliches"/>
              <a:buNone/>
              <a:defRPr sz="2800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naheim"/>
              <a:buChar char="■"/>
              <a:defRPr sz="12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66" r:id="rId6"/>
    <p:sldLayoutId id="2147483667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ighteous"/>
              <a:buNone/>
              <a:defRPr sz="280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bel"/>
              <a:buChar char="●"/>
              <a:defRPr sz="18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39555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5057925" y="1382750"/>
            <a:ext cx="3029400" cy="2370300"/>
          </a:xfrm>
          <a:prstGeom prst="roundRect">
            <a:avLst>
              <a:gd name="adj" fmla="val 1472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24"/>
          <p:cNvGrpSpPr/>
          <p:nvPr/>
        </p:nvGrpSpPr>
        <p:grpSpPr>
          <a:xfrm>
            <a:off x="4969574" y="1120650"/>
            <a:ext cx="3029365" cy="2547136"/>
            <a:chOff x="4741999" y="986350"/>
            <a:chExt cx="3029365" cy="2547136"/>
          </a:xfrm>
        </p:grpSpPr>
        <p:sp>
          <p:nvSpPr>
            <p:cNvPr id="138" name="Google Shape;138;p24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24"/>
          <p:cNvSpPr/>
          <p:nvPr/>
        </p:nvSpPr>
        <p:spPr>
          <a:xfrm>
            <a:off x="5989825" y="1384119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24"/>
          <p:cNvGrpSpPr/>
          <p:nvPr/>
        </p:nvGrpSpPr>
        <p:grpSpPr>
          <a:xfrm>
            <a:off x="3551493" y="2697040"/>
            <a:ext cx="1286978" cy="391497"/>
            <a:chOff x="3551493" y="2562740"/>
            <a:chExt cx="1286978" cy="391497"/>
          </a:xfrm>
        </p:grpSpPr>
        <p:sp>
          <p:nvSpPr>
            <p:cNvPr id="155" name="Google Shape;155;p24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24"/>
          <p:cNvSpPr txBox="1">
            <a:spLocks noGrp="1"/>
          </p:cNvSpPr>
          <p:nvPr>
            <p:ph type="subTitle" idx="1"/>
          </p:nvPr>
        </p:nvSpPr>
        <p:spPr>
          <a:xfrm>
            <a:off x="216238" y="2910954"/>
            <a:ext cx="3326700" cy="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</a:t>
            </a:r>
            <a:r>
              <a:rPr lang="en-ID" dirty="0" err="1"/>
              <a:t>Akademik</a:t>
            </a:r>
            <a:r>
              <a:rPr lang="en-ID" dirty="0"/>
              <a:t> </a:t>
            </a:r>
            <a:r>
              <a:rPr lang="en-ID" dirty="0" err="1"/>
              <a:t>Universitas</a:t>
            </a:r>
            <a:r>
              <a:rPr lang="en-ID" dirty="0"/>
              <a:t> </a:t>
            </a:r>
            <a:r>
              <a:rPr lang="en-ID" dirty="0" err="1"/>
              <a:t>Udayana</a:t>
            </a:r>
            <a:endParaRPr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ctrTitle"/>
          </p:nvPr>
        </p:nvSpPr>
        <p:spPr>
          <a:xfrm>
            <a:off x="216237" y="661904"/>
            <a:ext cx="3310819" cy="241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dirty="0" err="1"/>
              <a:t>Simak</a:t>
            </a:r>
            <a:r>
              <a:rPr lang="en-US" sz="5900" dirty="0"/>
              <a:t> </a:t>
            </a:r>
            <a:r>
              <a:rPr lang="en-US" sz="5900" dirty="0" err="1"/>
              <a:t>unud</a:t>
            </a:r>
            <a:endParaRPr sz="5900" dirty="0"/>
          </a:p>
        </p:txBody>
      </p:sp>
      <p:grpSp>
        <p:nvGrpSpPr>
          <p:cNvPr id="163" name="Google Shape;163;p24"/>
          <p:cNvGrpSpPr/>
          <p:nvPr/>
        </p:nvGrpSpPr>
        <p:grpSpPr>
          <a:xfrm>
            <a:off x="5765433" y="3973585"/>
            <a:ext cx="203088" cy="412126"/>
            <a:chOff x="7764635" y="2404362"/>
            <a:chExt cx="353565" cy="717489"/>
          </a:xfrm>
        </p:grpSpPr>
        <p:sp>
          <p:nvSpPr>
            <p:cNvPr id="164" name="Google Shape;164;p24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24"/>
          <p:cNvSpPr/>
          <p:nvPr/>
        </p:nvSpPr>
        <p:spPr>
          <a:xfrm>
            <a:off x="4577856" y="957875"/>
            <a:ext cx="238359" cy="60473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4437554" y="1301654"/>
            <a:ext cx="144253" cy="365414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4"/>
          <p:cNvGrpSpPr/>
          <p:nvPr/>
        </p:nvGrpSpPr>
        <p:grpSpPr>
          <a:xfrm>
            <a:off x="8071692" y="3374463"/>
            <a:ext cx="777728" cy="1334382"/>
            <a:chOff x="7825967" y="3240163"/>
            <a:chExt cx="777728" cy="1334382"/>
          </a:xfrm>
        </p:grpSpPr>
        <p:sp>
          <p:nvSpPr>
            <p:cNvPr id="169" name="Google Shape;169;p24"/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4"/>
          <p:cNvSpPr/>
          <p:nvPr/>
        </p:nvSpPr>
        <p:spPr>
          <a:xfrm>
            <a:off x="3503875" y="4691494"/>
            <a:ext cx="5958719" cy="5089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24"/>
          <p:cNvGrpSpPr/>
          <p:nvPr/>
        </p:nvGrpSpPr>
        <p:grpSpPr>
          <a:xfrm>
            <a:off x="3929256" y="3919614"/>
            <a:ext cx="576962" cy="773332"/>
            <a:chOff x="3429656" y="3785314"/>
            <a:chExt cx="576962" cy="773332"/>
          </a:xfrm>
        </p:grpSpPr>
        <p:sp>
          <p:nvSpPr>
            <p:cNvPr id="177" name="Google Shape;177;p24"/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24"/>
          <p:cNvSpPr/>
          <p:nvPr/>
        </p:nvSpPr>
        <p:spPr>
          <a:xfrm>
            <a:off x="62416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7105967" y="2325226"/>
            <a:ext cx="21541" cy="2154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6948775" y="3888553"/>
            <a:ext cx="69055" cy="15619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7189192" y="3888553"/>
            <a:ext cx="69231" cy="15619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7429785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7670422" y="3888553"/>
            <a:ext cx="69275" cy="15619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7103072" y="3160632"/>
            <a:ext cx="24437" cy="23384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6276325" y="2796625"/>
            <a:ext cx="1613430" cy="1461858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7388589" y="3109215"/>
            <a:ext cx="24393" cy="23603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" name="Google Shape;192;p24"/>
          <p:cNvGrpSpPr/>
          <p:nvPr/>
        </p:nvGrpSpPr>
        <p:grpSpPr>
          <a:xfrm>
            <a:off x="6345231" y="2886609"/>
            <a:ext cx="1407691" cy="1286147"/>
            <a:chOff x="6117656" y="2752309"/>
            <a:chExt cx="1407691" cy="1286147"/>
          </a:xfrm>
        </p:grpSpPr>
        <p:sp>
          <p:nvSpPr>
            <p:cNvPr id="193" name="Google Shape;193;p24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24"/>
          <p:cNvGrpSpPr/>
          <p:nvPr/>
        </p:nvGrpSpPr>
        <p:grpSpPr>
          <a:xfrm>
            <a:off x="3940094" y="1807838"/>
            <a:ext cx="1294564" cy="589573"/>
            <a:chOff x="3940094" y="1807838"/>
            <a:chExt cx="1294564" cy="589573"/>
          </a:xfrm>
        </p:grpSpPr>
        <p:grpSp>
          <p:nvGrpSpPr>
            <p:cNvPr id="212" name="Google Shape;212;p24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13" name="Google Shape;213;p24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4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" name="Google Shape;215;p24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6193917" y="1459403"/>
            <a:ext cx="906007" cy="136663"/>
            <a:chOff x="5966342" y="1378202"/>
            <a:chExt cx="906007" cy="136663"/>
          </a:xfrm>
        </p:grpSpPr>
        <p:sp>
          <p:nvSpPr>
            <p:cNvPr id="222" name="Google Shape;222;p24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" name="Google Shape;226;p24"/>
          <p:cNvGrpSpPr/>
          <p:nvPr/>
        </p:nvGrpSpPr>
        <p:grpSpPr>
          <a:xfrm>
            <a:off x="8042062" y="2843136"/>
            <a:ext cx="496812" cy="472595"/>
            <a:chOff x="7814487" y="2708836"/>
            <a:chExt cx="496812" cy="472595"/>
          </a:xfrm>
        </p:grpSpPr>
        <p:sp>
          <p:nvSpPr>
            <p:cNvPr id="227" name="Google Shape;227;p24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" name="Google Shape;229;p24"/>
          <p:cNvGrpSpPr/>
          <p:nvPr/>
        </p:nvGrpSpPr>
        <p:grpSpPr>
          <a:xfrm>
            <a:off x="7739700" y="1512500"/>
            <a:ext cx="1109728" cy="1002828"/>
            <a:chOff x="7739700" y="1512500"/>
            <a:chExt cx="1109728" cy="1002828"/>
          </a:xfrm>
        </p:grpSpPr>
        <p:sp>
          <p:nvSpPr>
            <p:cNvPr id="230" name="Google Shape;230;p24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24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2" name="Google Shape;232;p24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4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4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4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4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4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4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4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4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8" name="Google Shape;248;p24"/>
          <p:cNvGrpSpPr/>
          <p:nvPr/>
        </p:nvGrpSpPr>
        <p:grpSpPr>
          <a:xfrm flipH="1">
            <a:off x="6415607" y="1911354"/>
            <a:ext cx="1520787" cy="2773390"/>
            <a:chOff x="-823767" y="1667843"/>
            <a:chExt cx="1580203" cy="2881743"/>
          </a:xfrm>
        </p:grpSpPr>
        <p:sp>
          <p:nvSpPr>
            <p:cNvPr id="249" name="Google Shape;249;p24"/>
            <p:cNvSpPr/>
            <p:nvPr/>
          </p:nvSpPr>
          <p:spPr>
            <a:xfrm>
              <a:off x="-216393" y="1767355"/>
              <a:ext cx="5288" cy="1517707"/>
            </a:xfrm>
            <a:custGeom>
              <a:avLst/>
              <a:gdLst/>
              <a:ahLst/>
              <a:cxnLst/>
              <a:rect l="l" t="t" r="r" b="b"/>
              <a:pathLst>
                <a:path w="116" h="33294" extrusionOk="0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253178" y="2086723"/>
              <a:ext cx="22382" cy="22337"/>
            </a:xfrm>
            <a:custGeom>
              <a:avLst/>
              <a:gdLst/>
              <a:ahLst/>
              <a:cxnLst/>
              <a:rect l="l" t="t" r="r" b="b"/>
              <a:pathLst>
                <a:path w="491" h="490" extrusionOk="0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-224917" y="1767355"/>
              <a:ext cx="22337" cy="22382"/>
            </a:xfrm>
            <a:custGeom>
              <a:avLst/>
              <a:gdLst/>
              <a:ahLst/>
              <a:cxnLst/>
              <a:rect l="l" t="t" r="r" b="b"/>
              <a:pathLst>
                <a:path w="490" h="491" extrusionOk="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-235675" y="4406176"/>
              <a:ext cx="327711" cy="143137"/>
            </a:xfrm>
            <a:custGeom>
              <a:avLst/>
              <a:gdLst/>
              <a:ahLst/>
              <a:cxnLst/>
              <a:rect l="l" t="t" r="r" b="b"/>
              <a:pathLst>
                <a:path w="7189" h="3140" extrusionOk="0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-235265" y="4494748"/>
              <a:ext cx="64366" cy="49505"/>
            </a:xfrm>
            <a:custGeom>
              <a:avLst/>
              <a:gdLst/>
              <a:ahLst/>
              <a:cxnLst/>
              <a:rect l="l" t="t" r="r" b="b"/>
              <a:pathLst>
                <a:path w="1412" h="1086" extrusionOk="0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-233897" y="4517540"/>
              <a:ext cx="301864" cy="32046"/>
            </a:xfrm>
            <a:custGeom>
              <a:avLst/>
              <a:gdLst/>
              <a:ahLst/>
              <a:cxnLst/>
              <a:rect l="l" t="t" r="r" b="b"/>
              <a:pathLst>
                <a:path w="6622" h="703" extrusionOk="0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-236450" y="4537415"/>
              <a:ext cx="298217" cy="7020"/>
            </a:xfrm>
            <a:custGeom>
              <a:avLst/>
              <a:gdLst/>
              <a:ahLst/>
              <a:cxnLst/>
              <a:rect l="l" t="t" r="r" b="b"/>
              <a:pathLst>
                <a:path w="6542" h="154" extrusionOk="0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-730" y="4515443"/>
              <a:ext cx="17915" cy="27807"/>
            </a:xfrm>
            <a:custGeom>
              <a:avLst/>
              <a:gdLst/>
              <a:ahLst/>
              <a:cxnLst/>
              <a:rect l="l" t="t" r="r" b="b"/>
              <a:pathLst>
                <a:path w="393" h="610" extrusionOk="0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-52378" y="4502953"/>
              <a:ext cx="9983" cy="14815"/>
            </a:xfrm>
            <a:custGeom>
              <a:avLst/>
              <a:gdLst/>
              <a:ahLst/>
              <a:cxnLst/>
              <a:rect l="l" t="t" r="r" b="b"/>
              <a:pathLst>
                <a:path w="219" h="325" extrusionOk="0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-66737" y="4500492"/>
              <a:ext cx="11579" cy="10165"/>
            </a:xfrm>
            <a:custGeom>
              <a:avLst/>
              <a:gdLst/>
              <a:ahLst/>
              <a:cxnLst/>
              <a:rect l="l" t="t" r="r" b="b"/>
              <a:pathLst>
                <a:path w="254" h="223" extrusionOk="0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-75718" y="4492970"/>
              <a:ext cx="18599" cy="2279"/>
            </a:xfrm>
            <a:custGeom>
              <a:avLst/>
              <a:gdLst/>
              <a:ahLst/>
              <a:cxnLst/>
              <a:rect l="l" t="t" r="r" b="b"/>
              <a:pathLst>
                <a:path w="408" h="50" extrusionOk="0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-79136" y="4482258"/>
              <a:ext cx="21197" cy="3100"/>
            </a:xfrm>
            <a:custGeom>
              <a:avLst/>
              <a:gdLst/>
              <a:ahLst/>
              <a:cxnLst/>
              <a:rect l="l" t="t" r="r" b="b"/>
              <a:pathLst>
                <a:path w="465" h="68" extrusionOk="0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-46224" y="4486178"/>
              <a:ext cx="33323" cy="19237"/>
            </a:xfrm>
            <a:custGeom>
              <a:avLst/>
              <a:gdLst/>
              <a:ahLst/>
              <a:cxnLst/>
              <a:rect l="l" t="t" r="r" b="b"/>
              <a:pathLst>
                <a:path w="731" h="422" extrusionOk="0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-58806" y="4481209"/>
              <a:ext cx="17231" cy="21835"/>
            </a:xfrm>
            <a:custGeom>
              <a:avLst/>
              <a:gdLst/>
              <a:ahLst/>
              <a:cxnLst/>
              <a:rect l="l" t="t" r="r" b="b"/>
              <a:pathLst>
                <a:path w="378" h="479" extrusionOk="0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-233670" y="4492924"/>
              <a:ext cx="63363" cy="49916"/>
            </a:xfrm>
            <a:custGeom>
              <a:avLst/>
              <a:gdLst/>
              <a:ahLst/>
              <a:cxnLst/>
              <a:rect l="l" t="t" r="r" b="b"/>
              <a:pathLst>
                <a:path w="1390" h="1095" extrusionOk="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-217760" y="4420900"/>
              <a:ext cx="2416" cy="72115"/>
            </a:xfrm>
            <a:custGeom>
              <a:avLst/>
              <a:gdLst/>
              <a:ahLst/>
              <a:cxnLst/>
              <a:rect l="l" t="t" r="r" b="b"/>
              <a:pathLst>
                <a:path w="53" h="1582" extrusionOk="0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-148426" y="4525837"/>
              <a:ext cx="51420" cy="2690"/>
            </a:xfrm>
            <a:custGeom>
              <a:avLst/>
              <a:gdLst/>
              <a:ahLst/>
              <a:cxnLst/>
              <a:rect l="l" t="t" r="r" b="b"/>
              <a:pathLst>
                <a:path w="1128" h="59" extrusionOk="0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-183298" y="4526840"/>
              <a:ext cx="6017" cy="10029"/>
            </a:xfrm>
            <a:custGeom>
              <a:avLst/>
              <a:gdLst/>
              <a:ahLst/>
              <a:cxnLst/>
              <a:rect l="l" t="t" r="r" b="b"/>
              <a:pathLst>
                <a:path w="132" h="220" extrusionOk="0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-196427" y="4510839"/>
              <a:ext cx="7385" cy="6792"/>
            </a:xfrm>
            <a:custGeom>
              <a:avLst/>
              <a:gdLst/>
              <a:ahLst/>
              <a:cxnLst/>
              <a:rect l="l" t="t" r="r" b="b"/>
              <a:pathLst>
                <a:path w="162" h="149" extrusionOk="0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-214889" y="4502953"/>
              <a:ext cx="10485" cy="4285"/>
            </a:xfrm>
            <a:custGeom>
              <a:avLst/>
              <a:gdLst/>
              <a:ahLst/>
              <a:cxnLst/>
              <a:rect l="l" t="t" r="r" b="b"/>
              <a:pathLst>
                <a:path w="230" h="94" extrusionOk="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-228336" y="4500309"/>
              <a:ext cx="5835" cy="2781"/>
            </a:xfrm>
            <a:custGeom>
              <a:avLst/>
              <a:gdLst/>
              <a:ahLst/>
              <a:cxnLst/>
              <a:rect l="l" t="t" r="r" b="b"/>
              <a:pathLst>
                <a:path w="128" h="61" extrusionOk="0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557412" y="1720904"/>
              <a:ext cx="199024" cy="228563"/>
            </a:xfrm>
            <a:custGeom>
              <a:avLst/>
              <a:gdLst/>
              <a:ahLst/>
              <a:cxnLst/>
              <a:rect l="l" t="t" r="r" b="b"/>
              <a:pathLst>
                <a:path w="4366" h="5014" extrusionOk="0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640058" y="1808564"/>
              <a:ext cx="46679" cy="60446"/>
            </a:xfrm>
            <a:custGeom>
              <a:avLst/>
              <a:gdLst/>
              <a:ahLst/>
              <a:cxnLst/>
              <a:rect l="l" t="t" r="r" b="b"/>
              <a:pathLst>
                <a:path w="1024" h="1326" extrusionOk="0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657152" y="1828895"/>
              <a:ext cx="37106" cy="52104"/>
            </a:xfrm>
            <a:custGeom>
              <a:avLst/>
              <a:gdLst/>
              <a:ahLst/>
              <a:cxnLst/>
              <a:rect l="l" t="t" r="r" b="b"/>
              <a:pathLst>
                <a:path w="814" h="1143" extrusionOk="0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590871" y="1833453"/>
              <a:ext cx="74349" cy="34736"/>
            </a:xfrm>
            <a:custGeom>
              <a:avLst/>
              <a:gdLst/>
              <a:ahLst/>
              <a:cxnLst/>
              <a:rect l="l" t="t" r="r" b="b"/>
              <a:pathLst>
                <a:path w="1631" h="762" extrusionOk="0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590689" y="1832405"/>
              <a:ext cx="75534" cy="35967"/>
            </a:xfrm>
            <a:custGeom>
              <a:avLst/>
              <a:gdLst/>
              <a:ahLst/>
              <a:cxnLst/>
              <a:rect l="l" t="t" r="r" b="b"/>
              <a:pathLst>
                <a:path w="1657" h="789" extrusionOk="0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676708" y="1844667"/>
              <a:ext cx="26941" cy="45084"/>
            </a:xfrm>
            <a:custGeom>
              <a:avLst/>
              <a:gdLst/>
              <a:ahLst/>
              <a:cxnLst/>
              <a:rect l="l" t="t" r="r" b="b"/>
              <a:pathLst>
                <a:path w="591" h="989" extrusionOk="0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633265" y="1865180"/>
              <a:ext cx="6655" cy="46861"/>
            </a:xfrm>
            <a:custGeom>
              <a:avLst/>
              <a:gdLst/>
              <a:ahLst/>
              <a:cxnLst/>
              <a:rect l="l" t="t" r="r" b="b"/>
              <a:pathLst>
                <a:path w="146" h="1028" extrusionOk="0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-274696" y="1817590"/>
              <a:ext cx="294251" cy="305967"/>
            </a:xfrm>
            <a:custGeom>
              <a:avLst/>
              <a:gdLst/>
              <a:ahLst/>
              <a:cxnLst/>
              <a:rect l="l" t="t" r="r" b="b"/>
              <a:pathLst>
                <a:path w="6455" h="6712" extrusionOk="0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-318731" y="1708186"/>
              <a:ext cx="235674" cy="401649"/>
            </a:xfrm>
            <a:custGeom>
              <a:avLst/>
              <a:gdLst/>
              <a:ahLst/>
              <a:cxnLst/>
              <a:rect l="l" t="t" r="r" b="b"/>
              <a:pathLst>
                <a:path w="5170" h="8811" extrusionOk="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-114146" y="1855653"/>
              <a:ext cx="15362" cy="15362"/>
            </a:xfrm>
            <a:custGeom>
              <a:avLst/>
              <a:gdLst/>
              <a:ahLst/>
              <a:cxnLst/>
              <a:rect l="l" t="t" r="r" b="b"/>
              <a:pathLst>
                <a:path w="337" h="337" extrusionOk="0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-122123" y="1845579"/>
              <a:ext cx="31271" cy="9436"/>
            </a:xfrm>
            <a:custGeom>
              <a:avLst/>
              <a:gdLst/>
              <a:ahLst/>
              <a:cxnLst/>
              <a:rect l="l" t="t" r="r" b="b"/>
              <a:pathLst>
                <a:path w="686" h="207" extrusionOk="0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-203447" y="1855653"/>
              <a:ext cx="15408" cy="15362"/>
            </a:xfrm>
            <a:custGeom>
              <a:avLst/>
              <a:gdLst/>
              <a:ahLst/>
              <a:cxnLst/>
              <a:rect l="l" t="t" r="r" b="b"/>
              <a:pathLst>
                <a:path w="338" h="337" extrusionOk="0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-213977" y="1845579"/>
              <a:ext cx="31362" cy="9436"/>
            </a:xfrm>
            <a:custGeom>
              <a:avLst/>
              <a:gdLst/>
              <a:ahLst/>
              <a:cxnLst/>
              <a:rect l="l" t="t" r="r" b="b"/>
              <a:pathLst>
                <a:path w="688" h="207" extrusionOk="0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-185669" y="1931689"/>
              <a:ext cx="45084" cy="24525"/>
            </a:xfrm>
            <a:custGeom>
              <a:avLst/>
              <a:gdLst/>
              <a:ahLst/>
              <a:cxnLst/>
              <a:rect l="l" t="t" r="r" b="b"/>
              <a:pathLst>
                <a:path w="989" h="538" extrusionOk="0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-230706" y="2000659"/>
              <a:ext cx="79728" cy="41801"/>
            </a:xfrm>
            <a:custGeom>
              <a:avLst/>
              <a:gdLst/>
              <a:ahLst/>
              <a:cxnLst/>
              <a:rect l="l" t="t" r="r" b="b"/>
              <a:pathLst>
                <a:path w="1749" h="917" extrusionOk="0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-463782" y="1667843"/>
              <a:ext cx="411450" cy="438026"/>
            </a:xfrm>
            <a:custGeom>
              <a:avLst/>
              <a:gdLst/>
              <a:ahLst/>
              <a:cxnLst/>
              <a:rect l="l" t="t" r="r" b="b"/>
              <a:pathLst>
                <a:path w="9026" h="9609" extrusionOk="0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-277933" y="1746249"/>
              <a:ext cx="120572" cy="78999"/>
            </a:xfrm>
            <a:custGeom>
              <a:avLst/>
              <a:gdLst/>
              <a:ahLst/>
              <a:cxnLst/>
              <a:rect l="l" t="t" r="r" b="b"/>
              <a:pathLst>
                <a:path w="2645" h="1733" extrusionOk="0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-434699" y="1751811"/>
              <a:ext cx="83922" cy="216666"/>
            </a:xfrm>
            <a:custGeom>
              <a:avLst/>
              <a:gdLst/>
              <a:ahLst/>
              <a:cxnLst/>
              <a:rect l="l" t="t" r="r" b="b"/>
              <a:pathLst>
                <a:path w="1841" h="4753" extrusionOk="0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-84880" y="1790649"/>
              <a:ext cx="89119" cy="119661"/>
            </a:xfrm>
            <a:custGeom>
              <a:avLst/>
              <a:gdLst/>
              <a:ahLst/>
              <a:cxnLst/>
              <a:rect l="l" t="t" r="r" b="b"/>
              <a:pathLst>
                <a:path w="1955" h="2625" extrusionOk="0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-90897" y="2826977"/>
              <a:ext cx="205087" cy="1628251"/>
            </a:xfrm>
            <a:custGeom>
              <a:avLst/>
              <a:gdLst/>
              <a:ahLst/>
              <a:cxnLst/>
              <a:rect l="l" t="t" r="r" b="b"/>
              <a:pathLst>
                <a:path w="4499" h="35719" extrusionOk="0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-477919" y="2696154"/>
              <a:ext cx="441491" cy="1776418"/>
            </a:xfrm>
            <a:custGeom>
              <a:avLst/>
              <a:gdLst/>
              <a:ahLst/>
              <a:cxnLst/>
              <a:rect l="l" t="t" r="r" b="b"/>
              <a:pathLst>
                <a:path w="9685" h="38742" extrusionOk="0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-260975" y="2710052"/>
              <a:ext cx="102840" cy="1755934"/>
            </a:xfrm>
            <a:custGeom>
              <a:avLst/>
              <a:gdLst/>
              <a:ahLst/>
              <a:cxnLst/>
              <a:rect l="l" t="t" r="r" b="b"/>
              <a:pathLst>
                <a:path w="2256" h="38520" extrusionOk="0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-258422" y="4440821"/>
              <a:ext cx="221999" cy="33505"/>
            </a:xfrm>
            <a:custGeom>
              <a:avLst/>
              <a:gdLst/>
              <a:ahLst/>
              <a:cxnLst/>
              <a:rect l="l" t="t" r="r" b="b"/>
              <a:pathLst>
                <a:path w="4870" h="735" extrusionOk="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-245841" y="2706496"/>
              <a:ext cx="2462" cy="10348"/>
            </a:xfrm>
            <a:custGeom>
              <a:avLst/>
              <a:gdLst/>
              <a:ahLst/>
              <a:cxnLst/>
              <a:rect l="l" t="t" r="r" b="b"/>
              <a:pathLst>
                <a:path w="54" h="227" extrusionOk="0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-245248" y="272700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-244655" y="274729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-244063" y="2767808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-243425" y="2788321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-242878" y="2808652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-242239" y="2829165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-241692" y="284949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-241054" y="287000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-240462" y="2890295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-239869" y="291085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-239459" y="2931367"/>
              <a:ext cx="2051" cy="10211"/>
            </a:xfrm>
            <a:custGeom>
              <a:avLst/>
              <a:gdLst/>
              <a:ahLst/>
              <a:cxnLst/>
              <a:rect l="l" t="t" r="r" b="b"/>
              <a:pathLst>
                <a:path w="45" h="224" extrusionOk="0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-239276" y="2951880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-239094" y="2972211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-238456" y="2992724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-237635" y="301323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-236450" y="3033568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-235265" y="305408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-233897" y="3074367"/>
              <a:ext cx="2644" cy="10439"/>
            </a:xfrm>
            <a:custGeom>
              <a:avLst/>
              <a:gdLst/>
              <a:ahLst/>
              <a:cxnLst/>
              <a:rect l="l" t="t" r="r" b="b"/>
              <a:pathLst>
                <a:path w="58" h="229" extrusionOk="0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-232302" y="3094925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-230296" y="311525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-228108" y="3135587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-225692" y="3155918"/>
              <a:ext cx="2826" cy="10165"/>
            </a:xfrm>
            <a:custGeom>
              <a:avLst/>
              <a:gdLst/>
              <a:ahLst/>
              <a:cxnLst/>
              <a:rect l="l" t="t" r="r" b="b"/>
              <a:pathLst>
                <a:path w="62" h="223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-223139" y="3176203"/>
              <a:ext cx="2826" cy="10029"/>
            </a:xfrm>
            <a:custGeom>
              <a:avLst/>
              <a:gdLst/>
              <a:ahLst/>
              <a:cxnLst/>
              <a:rect l="l" t="t" r="r" b="b"/>
              <a:pathLst>
                <a:path w="62" h="220" extrusionOk="0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-220359" y="3196306"/>
              <a:ext cx="2826" cy="10211"/>
            </a:xfrm>
            <a:custGeom>
              <a:avLst/>
              <a:gdLst/>
              <a:ahLst/>
              <a:cxnLst/>
              <a:rect l="l" t="t" r="r" b="b"/>
              <a:pathLst>
                <a:path w="62" h="224" extrusionOk="0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-217578" y="3216455"/>
              <a:ext cx="3054" cy="10211"/>
            </a:xfrm>
            <a:custGeom>
              <a:avLst/>
              <a:gdLst/>
              <a:ahLst/>
              <a:cxnLst/>
              <a:rect l="l" t="t" r="r" b="b"/>
              <a:pathLst>
                <a:path w="67" h="224" extrusionOk="0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-214387" y="3236740"/>
              <a:ext cx="3054" cy="10074"/>
            </a:xfrm>
            <a:custGeom>
              <a:avLst/>
              <a:gdLst/>
              <a:ahLst/>
              <a:cxnLst/>
              <a:rect l="l" t="t" r="r" b="b"/>
              <a:pathLst>
                <a:path w="67" h="221" extrusionOk="0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-211151" y="3256889"/>
              <a:ext cx="3009" cy="9983"/>
            </a:xfrm>
            <a:custGeom>
              <a:avLst/>
              <a:gdLst/>
              <a:ahLst/>
              <a:cxnLst/>
              <a:rect l="l" t="t" r="r" b="b"/>
              <a:pathLst>
                <a:path w="66" h="219" extrusionOk="0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-207777" y="3276992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-204450" y="3297140"/>
              <a:ext cx="3100" cy="9983"/>
            </a:xfrm>
            <a:custGeom>
              <a:avLst/>
              <a:gdLst/>
              <a:ahLst/>
              <a:cxnLst/>
              <a:rect l="l" t="t" r="r" b="b"/>
              <a:pathLst>
                <a:path w="68" h="219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-201031" y="3317243"/>
              <a:ext cx="3237" cy="10029"/>
            </a:xfrm>
            <a:custGeom>
              <a:avLst/>
              <a:gdLst/>
              <a:ahLst/>
              <a:cxnLst/>
              <a:rect l="l" t="t" r="r" b="b"/>
              <a:pathLst>
                <a:path w="71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-197657" y="3337346"/>
              <a:ext cx="3282" cy="10074"/>
            </a:xfrm>
            <a:custGeom>
              <a:avLst/>
              <a:gdLst/>
              <a:ahLst/>
              <a:cxnLst/>
              <a:rect l="l" t="t" r="r" b="b"/>
              <a:pathLst>
                <a:path w="72" h="221" extrusionOk="0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-194239" y="3357449"/>
              <a:ext cx="3009" cy="10074"/>
            </a:xfrm>
            <a:custGeom>
              <a:avLst/>
              <a:gdLst/>
              <a:ahLst/>
              <a:cxnLst/>
              <a:rect l="l" t="t" r="r" b="b"/>
              <a:pathLst>
                <a:path w="66" h="221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-190865" y="3377598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-187902" y="3397746"/>
              <a:ext cx="3054" cy="9983"/>
            </a:xfrm>
            <a:custGeom>
              <a:avLst/>
              <a:gdLst/>
              <a:ahLst/>
              <a:cxnLst/>
              <a:rect l="l" t="t" r="r" b="b"/>
              <a:pathLst>
                <a:path w="67" h="219" extrusionOk="0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-184894" y="3417849"/>
              <a:ext cx="3009" cy="10029"/>
            </a:xfrm>
            <a:custGeom>
              <a:avLst/>
              <a:gdLst/>
              <a:ahLst/>
              <a:cxnLst/>
              <a:rect l="l" t="t" r="r" b="b"/>
              <a:pathLst>
                <a:path w="66" h="220" extrusionOk="0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-182113" y="3437998"/>
              <a:ext cx="3054" cy="10165"/>
            </a:xfrm>
            <a:custGeom>
              <a:avLst/>
              <a:gdLst/>
              <a:ahLst/>
              <a:cxnLst/>
              <a:rect l="l" t="t" r="r" b="b"/>
              <a:pathLst>
                <a:path w="67" h="223" extrusionOk="0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-179515" y="3458283"/>
              <a:ext cx="2872" cy="10029"/>
            </a:xfrm>
            <a:custGeom>
              <a:avLst/>
              <a:gdLst/>
              <a:ahLst/>
              <a:cxnLst/>
              <a:rect l="l" t="t" r="r" b="b"/>
              <a:pathLst>
                <a:path w="63" h="220" extrusionOk="0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-177144" y="3478386"/>
              <a:ext cx="2872" cy="10257"/>
            </a:xfrm>
            <a:custGeom>
              <a:avLst/>
              <a:gdLst/>
              <a:ahLst/>
              <a:cxnLst/>
              <a:rect l="l" t="t" r="r" b="b"/>
              <a:pathLst>
                <a:path w="63" h="225" extrusionOk="0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-174910" y="3498717"/>
              <a:ext cx="2781" cy="10211"/>
            </a:xfrm>
            <a:custGeom>
              <a:avLst/>
              <a:gdLst/>
              <a:ahLst/>
              <a:cxnLst/>
              <a:rect l="l" t="t" r="r" b="b"/>
              <a:pathLst>
                <a:path w="61" h="224" extrusionOk="0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-172905" y="3519048"/>
              <a:ext cx="2598" cy="10211"/>
            </a:xfrm>
            <a:custGeom>
              <a:avLst/>
              <a:gdLst/>
              <a:ahLst/>
              <a:cxnLst/>
              <a:rect l="l" t="t" r="r" b="b"/>
              <a:pathLst>
                <a:path w="57" h="224" extrusionOk="0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-171355" y="3539333"/>
              <a:ext cx="2644" cy="10257"/>
            </a:xfrm>
            <a:custGeom>
              <a:avLst/>
              <a:gdLst/>
              <a:ahLst/>
              <a:cxnLst/>
              <a:rect l="l" t="t" r="r" b="b"/>
              <a:pathLst>
                <a:path w="58" h="225" extrusionOk="0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-169759" y="3559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-168574" y="3580223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-167571" y="3600554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-166751" y="3620885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-166158" y="3641398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-165748" y="3661683"/>
              <a:ext cx="2234" cy="10393"/>
            </a:xfrm>
            <a:custGeom>
              <a:avLst/>
              <a:gdLst/>
              <a:ahLst/>
              <a:cxnLst/>
              <a:rect l="l" t="t" r="r" b="b"/>
              <a:pathLst>
                <a:path w="49" h="228" extrusionOk="0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-165566" y="368219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-165383" y="3702709"/>
              <a:ext cx="2279" cy="10257"/>
            </a:xfrm>
            <a:custGeom>
              <a:avLst/>
              <a:gdLst/>
              <a:ahLst/>
              <a:cxnLst/>
              <a:rect l="l" t="t" r="r" b="b"/>
              <a:pathLst>
                <a:path w="50" h="225" extrusionOk="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-165155" y="3723040"/>
              <a:ext cx="2234" cy="10439"/>
            </a:xfrm>
            <a:custGeom>
              <a:avLst/>
              <a:gdLst/>
              <a:ahLst/>
              <a:cxnLst/>
              <a:rect l="l" t="t" r="r" b="b"/>
              <a:pathLst>
                <a:path w="49" h="229" extrusionOk="0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-164973" y="3743554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-164745" y="3763884"/>
              <a:ext cx="2416" cy="10393"/>
            </a:xfrm>
            <a:custGeom>
              <a:avLst/>
              <a:gdLst/>
              <a:ahLst/>
              <a:cxnLst/>
              <a:rect l="l" t="t" r="r" b="b"/>
              <a:pathLst>
                <a:path w="53" h="228" extrusionOk="0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-164380" y="3784398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-163970" y="3804956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-163560" y="3825242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-162967" y="384575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4"/>
            <p:cNvSpPr/>
            <p:nvPr/>
          </p:nvSpPr>
          <p:spPr>
            <a:xfrm>
              <a:off x="-162603" y="3866086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4"/>
            <p:cNvSpPr/>
            <p:nvPr/>
          </p:nvSpPr>
          <p:spPr>
            <a:xfrm>
              <a:off x="-161964" y="3886599"/>
              <a:ext cx="2234" cy="10165"/>
            </a:xfrm>
            <a:custGeom>
              <a:avLst/>
              <a:gdLst/>
              <a:ahLst/>
              <a:cxnLst/>
              <a:rect l="l" t="t" r="r" b="b"/>
              <a:pathLst>
                <a:path w="49" h="223" extrusionOk="0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-161417" y="3907112"/>
              <a:ext cx="2279" cy="10211"/>
            </a:xfrm>
            <a:custGeom>
              <a:avLst/>
              <a:gdLst/>
              <a:ahLst/>
              <a:cxnLst/>
              <a:rect l="l" t="t" r="r" b="b"/>
              <a:pathLst>
                <a:path w="50" h="224" extrusionOk="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-160779" y="3927443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-160187" y="3947956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-159594" y="3968287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-158773" y="3988755"/>
              <a:ext cx="2188" cy="10257"/>
            </a:xfrm>
            <a:custGeom>
              <a:avLst/>
              <a:gdLst/>
              <a:ahLst/>
              <a:cxnLst/>
              <a:rect l="l" t="t" r="r" b="b"/>
              <a:pathLst>
                <a:path w="48" h="225" extrusionOk="0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-158181" y="400908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4"/>
            <p:cNvSpPr/>
            <p:nvPr/>
          </p:nvSpPr>
          <p:spPr>
            <a:xfrm>
              <a:off x="-157360" y="4029645"/>
              <a:ext cx="2234" cy="10211"/>
            </a:xfrm>
            <a:custGeom>
              <a:avLst/>
              <a:gdLst/>
              <a:ahLst/>
              <a:cxnLst/>
              <a:rect l="l" t="t" r="r" b="b"/>
              <a:pathLst>
                <a:path w="49" h="224" extrusionOk="0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>
              <a:off x="-156813" y="4050158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4"/>
            <p:cNvSpPr/>
            <p:nvPr/>
          </p:nvSpPr>
          <p:spPr>
            <a:xfrm>
              <a:off x="-155993" y="4070489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4"/>
            <p:cNvSpPr/>
            <p:nvPr/>
          </p:nvSpPr>
          <p:spPr>
            <a:xfrm>
              <a:off x="-155172" y="4091002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4"/>
            <p:cNvSpPr/>
            <p:nvPr/>
          </p:nvSpPr>
          <p:spPr>
            <a:xfrm>
              <a:off x="-154397" y="4111333"/>
              <a:ext cx="2416" cy="10165"/>
            </a:xfrm>
            <a:custGeom>
              <a:avLst/>
              <a:gdLst/>
              <a:ahLst/>
              <a:cxnLst/>
              <a:rect l="l" t="t" r="r" b="b"/>
              <a:pathLst>
                <a:path w="53" h="223" extrusionOk="0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4"/>
            <p:cNvSpPr/>
            <p:nvPr/>
          </p:nvSpPr>
          <p:spPr>
            <a:xfrm>
              <a:off x="-153622" y="4131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4"/>
            <p:cNvSpPr/>
            <p:nvPr/>
          </p:nvSpPr>
          <p:spPr>
            <a:xfrm>
              <a:off x="-152802" y="4152131"/>
              <a:ext cx="2462" cy="10439"/>
            </a:xfrm>
            <a:custGeom>
              <a:avLst/>
              <a:gdLst/>
              <a:ahLst/>
              <a:cxnLst/>
              <a:rect l="l" t="t" r="r" b="b"/>
              <a:pathLst>
                <a:path w="54" h="229" extrusionOk="0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4"/>
            <p:cNvSpPr/>
            <p:nvPr/>
          </p:nvSpPr>
          <p:spPr>
            <a:xfrm>
              <a:off x="-152027" y="4172645"/>
              <a:ext cx="2416" cy="10257"/>
            </a:xfrm>
            <a:custGeom>
              <a:avLst/>
              <a:gdLst/>
              <a:ahLst/>
              <a:cxnLst/>
              <a:rect l="l" t="t" r="r" b="b"/>
              <a:pathLst>
                <a:path w="53" h="225" extrusionOk="0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-151206" y="4192976"/>
              <a:ext cx="2416" cy="10439"/>
            </a:xfrm>
            <a:custGeom>
              <a:avLst/>
              <a:gdLst/>
              <a:ahLst/>
              <a:cxnLst/>
              <a:rect l="l" t="t" r="r" b="b"/>
              <a:pathLst>
                <a:path w="53" h="229" extrusionOk="0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4"/>
            <p:cNvSpPr/>
            <p:nvPr/>
          </p:nvSpPr>
          <p:spPr>
            <a:xfrm>
              <a:off x="-150386" y="4213489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4"/>
            <p:cNvSpPr/>
            <p:nvPr/>
          </p:nvSpPr>
          <p:spPr>
            <a:xfrm>
              <a:off x="-149656" y="4233820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4"/>
            <p:cNvSpPr/>
            <p:nvPr/>
          </p:nvSpPr>
          <p:spPr>
            <a:xfrm>
              <a:off x="-148836" y="4254378"/>
              <a:ext cx="2462" cy="10165"/>
            </a:xfrm>
            <a:custGeom>
              <a:avLst/>
              <a:gdLst/>
              <a:ahLst/>
              <a:cxnLst/>
              <a:rect l="l" t="t" r="r" b="b"/>
              <a:pathLst>
                <a:path w="54" h="223" extrusionOk="0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4"/>
            <p:cNvSpPr/>
            <p:nvPr/>
          </p:nvSpPr>
          <p:spPr>
            <a:xfrm>
              <a:off x="-148015" y="4274846"/>
              <a:ext cx="2462" cy="10211"/>
            </a:xfrm>
            <a:custGeom>
              <a:avLst/>
              <a:gdLst/>
              <a:ahLst/>
              <a:cxnLst/>
              <a:rect l="l" t="t" r="r" b="b"/>
              <a:pathLst>
                <a:path w="54" h="224" extrusionOk="0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4"/>
            <p:cNvSpPr/>
            <p:nvPr/>
          </p:nvSpPr>
          <p:spPr>
            <a:xfrm>
              <a:off x="-147240" y="4295177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4"/>
            <p:cNvSpPr/>
            <p:nvPr/>
          </p:nvSpPr>
          <p:spPr>
            <a:xfrm>
              <a:off x="-146420" y="4315690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4"/>
            <p:cNvSpPr/>
            <p:nvPr/>
          </p:nvSpPr>
          <p:spPr>
            <a:xfrm>
              <a:off x="-145599" y="4336021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>
              <a:off x="-144870" y="4356534"/>
              <a:ext cx="2462" cy="10257"/>
            </a:xfrm>
            <a:custGeom>
              <a:avLst/>
              <a:gdLst/>
              <a:ahLst/>
              <a:cxnLst/>
              <a:rect l="l" t="t" r="r" b="b"/>
              <a:pathLst>
                <a:path w="54" h="225" extrusionOk="0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>
              <a:off x="-144049" y="4376865"/>
              <a:ext cx="2462" cy="10393"/>
            </a:xfrm>
            <a:custGeom>
              <a:avLst/>
              <a:gdLst/>
              <a:ahLst/>
              <a:cxnLst/>
              <a:rect l="l" t="t" r="r" b="b"/>
              <a:pathLst>
                <a:path w="54" h="228" extrusionOk="0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>
              <a:off x="-143229" y="4397378"/>
              <a:ext cx="2188" cy="10211"/>
            </a:xfrm>
            <a:custGeom>
              <a:avLst/>
              <a:gdLst/>
              <a:ahLst/>
              <a:cxnLst/>
              <a:rect l="l" t="t" r="r" b="b"/>
              <a:pathLst>
                <a:path w="48" h="224" extrusionOk="0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4"/>
            <p:cNvSpPr/>
            <p:nvPr/>
          </p:nvSpPr>
          <p:spPr>
            <a:xfrm>
              <a:off x="-142636" y="4417892"/>
              <a:ext cx="2416" cy="10211"/>
            </a:xfrm>
            <a:custGeom>
              <a:avLst/>
              <a:gdLst/>
              <a:ahLst/>
              <a:cxnLst/>
              <a:rect l="l" t="t" r="r" b="b"/>
              <a:pathLst>
                <a:path w="53" h="224" extrusionOk="0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4"/>
            <p:cNvSpPr/>
            <p:nvPr/>
          </p:nvSpPr>
          <p:spPr>
            <a:xfrm>
              <a:off x="-141861" y="4438223"/>
              <a:ext cx="2279" cy="10393"/>
            </a:xfrm>
            <a:custGeom>
              <a:avLst/>
              <a:gdLst/>
              <a:ahLst/>
              <a:cxnLst/>
              <a:rect l="l" t="t" r="r" b="b"/>
              <a:pathLst>
                <a:path w="50" h="228" extrusionOk="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>
              <a:off x="-141269" y="4458781"/>
              <a:ext cx="2234" cy="4558"/>
            </a:xfrm>
            <a:custGeom>
              <a:avLst/>
              <a:gdLst/>
              <a:ahLst/>
              <a:cxnLst/>
              <a:rect l="l" t="t" r="r" b="b"/>
              <a:pathLst>
                <a:path w="49" h="100" extrusionOk="0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>
              <a:off x="-115741" y="2713425"/>
              <a:ext cx="34098" cy="228107"/>
            </a:xfrm>
            <a:custGeom>
              <a:avLst/>
              <a:gdLst/>
              <a:ahLst/>
              <a:cxnLst/>
              <a:rect l="l" t="t" r="r" b="b"/>
              <a:pathLst>
                <a:path w="748" h="5004" extrusionOk="0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-478734" y="2928814"/>
              <a:ext cx="58622" cy="168619"/>
            </a:xfrm>
            <a:custGeom>
              <a:avLst/>
              <a:gdLst/>
              <a:ahLst/>
              <a:cxnLst/>
              <a:rect l="l" t="t" r="r" b="b"/>
              <a:pathLst>
                <a:path w="1286" h="3699" extrusionOk="0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-477731" y="2960404"/>
              <a:ext cx="39887" cy="9208"/>
            </a:xfrm>
            <a:custGeom>
              <a:avLst/>
              <a:gdLst/>
              <a:ahLst/>
              <a:cxnLst/>
              <a:rect l="l" t="t" r="r" b="b"/>
              <a:pathLst>
                <a:path w="875" h="202" extrusionOk="0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>
              <a:off x="-823767" y="1859801"/>
              <a:ext cx="1492954" cy="1042757"/>
            </a:xfrm>
            <a:custGeom>
              <a:avLst/>
              <a:gdLst/>
              <a:ahLst/>
              <a:cxnLst/>
              <a:rect l="l" t="t" r="r" b="b"/>
              <a:pathLst>
                <a:path w="32751" h="22875" extrusionOk="0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147238" y="2058825"/>
              <a:ext cx="69335" cy="177964"/>
            </a:xfrm>
            <a:custGeom>
              <a:avLst/>
              <a:gdLst/>
              <a:ahLst/>
              <a:cxnLst/>
              <a:rect l="l" t="t" r="r" b="b"/>
              <a:pathLst>
                <a:path w="1521" h="3904" extrusionOk="0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402560" y="1972943"/>
              <a:ext cx="56070" cy="146100"/>
            </a:xfrm>
            <a:custGeom>
              <a:avLst/>
              <a:gdLst/>
              <a:ahLst/>
              <a:cxnLst/>
              <a:rect l="l" t="t" r="r" b="b"/>
              <a:pathLst>
                <a:path w="1230" h="3205" extrusionOk="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-397639" y="2540430"/>
              <a:ext cx="305237" cy="36377"/>
            </a:xfrm>
            <a:custGeom>
              <a:avLst/>
              <a:gdLst/>
              <a:ahLst/>
              <a:cxnLst/>
              <a:rect l="l" t="t" r="r" b="b"/>
              <a:pathLst>
                <a:path w="6696" h="798" extrusionOk="0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4"/>
            <p:cNvSpPr/>
            <p:nvPr/>
          </p:nvSpPr>
          <p:spPr>
            <a:xfrm>
              <a:off x="-676755" y="2382934"/>
              <a:ext cx="140903" cy="125951"/>
            </a:xfrm>
            <a:custGeom>
              <a:avLst/>
              <a:gdLst/>
              <a:ahLst/>
              <a:cxnLst/>
              <a:rect l="l" t="t" r="r" b="b"/>
              <a:pathLst>
                <a:path w="3091" h="2763" extrusionOk="0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-517162" y="2667156"/>
              <a:ext cx="68742" cy="148972"/>
            </a:xfrm>
            <a:custGeom>
              <a:avLst/>
              <a:gdLst/>
              <a:ahLst/>
              <a:cxnLst/>
              <a:rect l="l" t="t" r="r" b="b"/>
              <a:pathLst>
                <a:path w="1508" h="3268" extrusionOk="0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-454438" y="2101083"/>
              <a:ext cx="152026" cy="315038"/>
            </a:xfrm>
            <a:custGeom>
              <a:avLst/>
              <a:gdLst/>
              <a:ahLst/>
              <a:cxnLst/>
              <a:rect l="l" t="t" r="r" b="b"/>
              <a:pathLst>
                <a:path w="3335" h="6911" extrusionOk="0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-640880" y="2556339"/>
              <a:ext cx="73118" cy="22337"/>
            </a:xfrm>
            <a:custGeom>
              <a:avLst/>
              <a:gdLst/>
              <a:ahLst/>
              <a:cxnLst/>
              <a:rect l="l" t="t" r="r" b="b"/>
              <a:pathLst>
                <a:path w="1604" h="490" extrusionOk="0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-616994" y="2555109"/>
              <a:ext cx="45084" cy="46633"/>
            </a:xfrm>
            <a:custGeom>
              <a:avLst/>
              <a:gdLst/>
              <a:ahLst/>
              <a:cxnLst/>
              <a:rect l="l" t="t" r="r" b="b"/>
              <a:pathLst>
                <a:path w="989" h="1023" extrusionOk="0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-112961" y="2157836"/>
              <a:ext cx="55842" cy="155035"/>
            </a:xfrm>
            <a:custGeom>
              <a:avLst/>
              <a:gdLst/>
              <a:ahLst/>
              <a:cxnLst/>
              <a:rect l="l" t="t" r="r" b="b"/>
              <a:pathLst>
                <a:path w="1225" h="3401" extrusionOk="0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-310982" y="2410787"/>
              <a:ext cx="145644" cy="67420"/>
            </a:xfrm>
            <a:custGeom>
              <a:avLst/>
              <a:gdLst/>
              <a:ahLst/>
              <a:cxnLst/>
              <a:rect l="l" t="t" r="r" b="b"/>
              <a:pathLst>
                <a:path w="3195" h="1479" extrusionOk="0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-326526" y="2889930"/>
              <a:ext cx="89483" cy="35830"/>
            </a:xfrm>
            <a:custGeom>
              <a:avLst/>
              <a:gdLst/>
              <a:ahLst/>
              <a:cxnLst/>
              <a:rect l="l" t="t" r="r" b="b"/>
              <a:pathLst>
                <a:path w="1963" h="786" extrusionOk="0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-376761" y="2778976"/>
              <a:ext cx="149109" cy="138897"/>
            </a:xfrm>
            <a:custGeom>
              <a:avLst/>
              <a:gdLst/>
              <a:ahLst/>
              <a:cxnLst/>
              <a:rect l="l" t="t" r="r" b="b"/>
              <a:pathLst>
                <a:path w="3271" h="3047" extrusionOk="0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-377308" y="2857656"/>
              <a:ext cx="118384" cy="41893"/>
            </a:xfrm>
            <a:custGeom>
              <a:avLst/>
              <a:gdLst/>
              <a:ahLst/>
              <a:cxnLst/>
              <a:rect l="l" t="t" r="r" b="b"/>
              <a:pathLst>
                <a:path w="2597" h="919" extrusionOk="0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-305785" y="2901007"/>
              <a:ext cx="46406" cy="7522"/>
            </a:xfrm>
            <a:custGeom>
              <a:avLst/>
              <a:gdLst/>
              <a:ahLst/>
              <a:cxnLst/>
              <a:rect l="l" t="t" r="r" b="b"/>
              <a:pathLst>
                <a:path w="1018" h="165" extrusionOk="0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-525322" y="2223980"/>
              <a:ext cx="443086" cy="75534"/>
            </a:xfrm>
            <a:custGeom>
              <a:avLst/>
              <a:gdLst/>
              <a:ahLst/>
              <a:cxnLst/>
              <a:rect l="l" t="t" r="r" b="b"/>
              <a:pathLst>
                <a:path w="9720" h="1657" extrusionOk="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4"/>
          <p:cNvGrpSpPr/>
          <p:nvPr/>
        </p:nvGrpSpPr>
        <p:grpSpPr>
          <a:xfrm>
            <a:off x="4389208" y="3195116"/>
            <a:ext cx="1579322" cy="671293"/>
            <a:chOff x="4161633" y="3060816"/>
            <a:chExt cx="1579322" cy="671293"/>
          </a:xfrm>
        </p:grpSpPr>
        <p:sp>
          <p:nvSpPr>
            <p:cNvPr id="400" name="Google Shape;400;p24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4"/>
          <p:cNvSpPr/>
          <p:nvPr/>
        </p:nvSpPr>
        <p:spPr>
          <a:xfrm rot="-5400000">
            <a:off x="7251250" y="21086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4"/>
          <p:cNvSpPr/>
          <p:nvPr/>
        </p:nvSpPr>
        <p:spPr>
          <a:xfrm>
            <a:off x="5794118" y="2303902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4"/>
          <p:cNvSpPr/>
          <p:nvPr/>
        </p:nvSpPr>
        <p:spPr>
          <a:xfrm>
            <a:off x="7622393" y="1996627"/>
            <a:ext cx="21498" cy="21322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4"/>
          <p:cNvSpPr/>
          <p:nvPr/>
        </p:nvSpPr>
        <p:spPr>
          <a:xfrm>
            <a:off x="4322798" y="3275550"/>
            <a:ext cx="1579326" cy="644066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4"/>
          <p:cNvSpPr/>
          <p:nvPr/>
        </p:nvSpPr>
        <p:spPr>
          <a:xfrm>
            <a:off x="3703893" y="2892765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5951893" y="1353648"/>
            <a:ext cx="1241460" cy="348172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1"/>
          <p:cNvGrpSpPr/>
          <p:nvPr/>
        </p:nvGrpSpPr>
        <p:grpSpPr>
          <a:xfrm>
            <a:off x="2078035" y="2781250"/>
            <a:ext cx="4987939" cy="2034118"/>
            <a:chOff x="1166125" y="3336675"/>
            <a:chExt cx="5247700" cy="2140050"/>
          </a:xfrm>
          <a:solidFill>
            <a:srgbClr val="FFF2CC"/>
          </a:solidFill>
        </p:grpSpPr>
        <p:sp>
          <p:nvSpPr>
            <p:cNvPr id="475" name="Google Shape;475;p31"/>
            <p:cNvSpPr/>
            <p:nvPr/>
          </p:nvSpPr>
          <p:spPr>
            <a:xfrm>
              <a:off x="1166125" y="5469800"/>
              <a:ext cx="5247700" cy="6925"/>
            </a:xfrm>
            <a:custGeom>
              <a:avLst/>
              <a:gdLst/>
              <a:ahLst/>
              <a:cxnLst/>
              <a:rect l="l" t="t" r="r" b="b"/>
              <a:pathLst>
                <a:path w="209908" h="277" extrusionOk="0">
                  <a:moveTo>
                    <a:pt x="104960" y="1"/>
                  </a:moveTo>
                  <a:cubicBezTo>
                    <a:pt x="46984" y="1"/>
                    <a:pt x="0" y="62"/>
                    <a:pt x="0" y="139"/>
                  </a:cubicBezTo>
                  <a:cubicBezTo>
                    <a:pt x="0" y="215"/>
                    <a:pt x="46984" y="277"/>
                    <a:pt x="104960" y="277"/>
                  </a:cubicBezTo>
                  <a:cubicBezTo>
                    <a:pt x="162915" y="277"/>
                    <a:pt x="209908" y="215"/>
                    <a:pt x="209908" y="139"/>
                  </a:cubicBezTo>
                  <a:cubicBezTo>
                    <a:pt x="209908" y="62"/>
                    <a:pt x="162915" y="1"/>
                    <a:pt x="1049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556975" y="3336675"/>
              <a:ext cx="2513025" cy="2132075"/>
            </a:xfrm>
            <a:custGeom>
              <a:avLst/>
              <a:gdLst/>
              <a:ahLst/>
              <a:cxnLst/>
              <a:rect l="l" t="t" r="r" b="b"/>
              <a:pathLst>
                <a:path w="100521" h="85283" extrusionOk="0">
                  <a:moveTo>
                    <a:pt x="49405" y="0"/>
                  </a:moveTo>
                  <a:cubicBezTo>
                    <a:pt x="49405" y="0"/>
                    <a:pt x="49230" y="27609"/>
                    <a:pt x="44094" y="50964"/>
                  </a:cubicBezTo>
                  <a:cubicBezTo>
                    <a:pt x="43577" y="53311"/>
                    <a:pt x="41889" y="55197"/>
                    <a:pt x="39672" y="56128"/>
                  </a:cubicBezTo>
                  <a:cubicBezTo>
                    <a:pt x="34707" y="58216"/>
                    <a:pt x="30437" y="62034"/>
                    <a:pt x="27869" y="66760"/>
                  </a:cubicBezTo>
                  <a:cubicBezTo>
                    <a:pt x="26548" y="69192"/>
                    <a:pt x="23988" y="70583"/>
                    <a:pt x="21266" y="70583"/>
                  </a:cubicBezTo>
                  <a:cubicBezTo>
                    <a:pt x="20919" y="70583"/>
                    <a:pt x="20569" y="70561"/>
                    <a:pt x="20219" y="70515"/>
                  </a:cubicBezTo>
                  <a:cubicBezTo>
                    <a:pt x="19415" y="70409"/>
                    <a:pt x="18603" y="70356"/>
                    <a:pt x="17792" y="70356"/>
                  </a:cubicBezTo>
                  <a:cubicBezTo>
                    <a:pt x="14974" y="70356"/>
                    <a:pt x="12158" y="70992"/>
                    <a:pt x="9642" y="72262"/>
                  </a:cubicBezTo>
                  <a:cubicBezTo>
                    <a:pt x="4658" y="74781"/>
                    <a:pt x="976" y="79732"/>
                    <a:pt x="0" y="85231"/>
                  </a:cubicBezTo>
                  <a:lnTo>
                    <a:pt x="100520" y="85282"/>
                  </a:lnTo>
                  <a:cubicBezTo>
                    <a:pt x="99324" y="78907"/>
                    <a:pt x="94891" y="73226"/>
                    <a:pt x="88997" y="70517"/>
                  </a:cubicBezTo>
                  <a:cubicBezTo>
                    <a:pt x="86787" y="69501"/>
                    <a:pt x="84393" y="68913"/>
                    <a:pt x="81969" y="68745"/>
                  </a:cubicBezTo>
                  <a:cubicBezTo>
                    <a:pt x="75062" y="68269"/>
                    <a:pt x="68646" y="65166"/>
                    <a:pt x="63505" y="60528"/>
                  </a:cubicBezTo>
                  <a:cubicBezTo>
                    <a:pt x="63296" y="60340"/>
                    <a:pt x="63084" y="60156"/>
                    <a:pt x="62870" y="59975"/>
                  </a:cubicBezTo>
                  <a:cubicBezTo>
                    <a:pt x="59592" y="57217"/>
                    <a:pt x="56148" y="52889"/>
                    <a:pt x="55439" y="48667"/>
                  </a:cubicBezTo>
                  <a:cubicBezTo>
                    <a:pt x="52805" y="32977"/>
                    <a:pt x="50843" y="11358"/>
                    <a:pt x="509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9" name="Google Shape;479;p31"/>
          <p:cNvGrpSpPr/>
          <p:nvPr/>
        </p:nvGrpSpPr>
        <p:grpSpPr>
          <a:xfrm>
            <a:off x="3222738" y="633154"/>
            <a:ext cx="2698510" cy="2059127"/>
            <a:chOff x="766325" y="238125"/>
            <a:chExt cx="6085950" cy="4643950"/>
          </a:xfrm>
        </p:grpSpPr>
        <p:sp>
          <p:nvSpPr>
            <p:cNvPr id="480" name="Google Shape;480;p31"/>
            <p:cNvSpPr/>
            <p:nvPr/>
          </p:nvSpPr>
          <p:spPr>
            <a:xfrm>
              <a:off x="1081125" y="825324"/>
              <a:ext cx="5362925" cy="4056751"/>
            </a:xfrm>
            <a:custGeom>
              <a:avLst/>
              <a:gdLst/>
              <a:ahLst/>
              <a:cxnLst/>
              <a:rect l="l" t="t" r="r" b="b"/>
              <a:pathLst>
                <a:path w="214517" h="162270" extrusionOk="0">
                  <a:moveTo>
                    <a:pt x="107258" y="1"/>
                  </a:moveTo>
                  <a:cubicBezTo>
                    <a:pt x="48020" y="1"/>
                    <a:pt x="0" y="48022"/>
                    <a:pt x="0" y="107260"/>
                  </a:cubicBezTo>
                  <a:cubicBezTo>
                    <a:pt x="0" y="118922"/>
                    <a:pt x="1865" y="130148"/>
                    <a:pt x="5307" y="140660"/>
                  </a:cubicBezTo>
                  <a:cubicBezTo>
                    <a:pt x="5559" y="140655"/>
                    <a:pt x="5811" y="140652"/>
                    <a:pt x="6064" y="140652"/>
                  </a:cubicBezTo>
                  <a:cubicBezTo>
                    <a:pt x="14960" y="140652"/>
                    <a:pt x="23894" y="143921"/>
                    <a:pt x="30352" y="150063"/>
                  </a:cubicBezTo>
                  <a:cubicBezTo>
                    <a:pt x="34121" y="153649"/>
                    <a:pt x="37956" y="158453"/>
                    <a:pt x="43012" y="158453"/>
                  </a:cubicBezTo>
                  <a:cubicBezTo>
                    <a:pt x="43261" y="158453"/>
                    <a:pt x="43513" y="158442"/>
                    <a:pt x="43768" y="158418"/>
                  </a:cubicBezTo>
                  <a:cubicBezTo>
                    <a:pt x="49249" y="157902"/>
                    <a:pt x="53436" y="151606"/>
                    <a:pt x="58599" y="151606"/>
                  </a:cubicBezTo>
                  <a:cubicBezTo>
                    <a:pt x="59070" y="151606"/>
                    <a:pt x="59550" y="151658"/>
                    <a:pt x="60039" y="151772"/>
                  </a:cubicBezTo>
                  <a:cubicBezTo>
                    <a:pt x="63195" y="152508"/>
                    <a:pt x="65141" y="155575"/>
                    <a:pt x="67662" y="157612"/>
                  </a:cubicBezTo>
                  <a:cubicBezTo>
                    <a:pt x="70247" y="159700"/>
                    <a:pt x="73503" y="160644"/>
                    <a:pt x="76827" y="160644"/>
                  </a:cubicBezTo>
                  <a:cubicBezTo>
                    <a:pt x="80009" y="160644"/>
                    <a:pt x="83252" y="159778"/>
                    <a:pt x="86026" y="158221"/>
                  </a:cubicBezTo>
                  <a:cubicBezTo>
                    <a:pt x="91698" y="155036"/>
                    <a:pt x="95666" y="149481"/>
                    <a:pt x="98572" y="143662"/>
                  </a:cubicBezTo>
                  <a:cubicBezTo>
                    <a:pt x="107164" y="126443"/>
                    <a:pt x="107731" y="106444"/>
                    <a:pt x="107543" y="87201"/>
                  </a:cubicBezTo>
                  <a:lnTo>
                    <a:pt x="109294" y="22591"/>
                  </a:lnTo>
                  <a:lnTo>
                    <a:pt x="111046" y="88827"/>
                  </a:lnTo>
                  <a:cubicBezTo>
                    <a:pt x="110857" y="108070"/>
                    <a:pt x="111424" y="128068"/>
                    <a:pt x="120017" y="145287"/>
                  </a:cubicBezTo>
                  <a:cubicBezTo>
                    <a:pt x="122921" y="151106"/>
                    <a:pt x="126891" y="156663"/>
                    <a:pt x="132562" y="159846"/>
                  </a:cubicBezTo>
                  <a:cubicBezTo>
                    <a:pt x="135336" y="161404"/>
                    <a:pt x="138579" y="162269"/>
                    <a:pt x="141761" y="162269"/>
                  </a:cubicBezTo>
                  <a:cubicBezTo>
                    <a:pt x="145085" y="162269"/>
                    <a:pt x="148341" y="161325"/>
                    <a:pt x="150926" y="159237"/>
                  </a:cubicBezTo>
                  <a:cubicBezTo>
                    <a:pt x="153447" y="157200"/>
                    <a:pt x="155393" y="154133"/>
                    <a:pt x="158550" y="153397"/>
                  </a:cubicBezTo>
                  <a:cubicBezTo>
                    <a:pt x="159039" y="153283"/>
                    <a:pt x="159518" y="153231"/>
                    <a:pt x="159988" y="153231"/>
                  </a:cubicBezTo>
                  <a:cubicBezTo>
                    <a:pt x="165152" y="153231"/>
                    <a:pt x="169339" y="159527"/>
                    <a:pt x="174820" y="160043"/>
                  </a:cubicBezTo>
                  <a:cubicBezTo>
                    <a:pt x="175075" y="160067"/>
                    <a:pt x="175326" y="160078"/>
                    <a:pt x="175575" y="160078"/>
                  </a:cubicBezTo>
                  <a:cubicBezTo>
                    <a:pt x="180631" y="160078"/>
                    <a:pt x="184466" y="155274"/>
                    <a:pt x="188235" y="151689"/>
                  </a:cubicBezTo>
                  <a:cubicBezTo>
                    <a:pt x="193740" y="146453"/>
                    <a:pt x="201044" y="143310"/>
                    <a:pt x="208587" y="142494"/>
                  </a:cubicBezTo>
                  <a:cubicBezTo>
                    <a:pt x="212425" y="131458"/>
                    <a:pt x="214516" y="119603"/>
                    <a:pt x="214516" y="107259"/>
                  </a:cubicBezTo>
                  <a:cubicBezTo>
                    <a:pt x="214516" y="48022"/>
                    <a:pt x="166495" y="1"/>
                    <a:pt x="107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5206325" y="2472000"/>
              <a:ext cx="1645950" cy="379025"/>
            </a:xfrm>
            <a:custGeom>
              <a:avLst/>
              <a:gdLst/>
              <a:ahLst/>
              <a:cxnLst/>
              <a:rect l="l" t="t" r="r" b="b"/>
              <a:pathLst>
                <a:path w="65838" h="15161" extrusionOk="0">
                  <a:moveTo>
                    <a:pt x="16401" y="1"/>
                  </a:moveTo>
                  <a:cubicBezTo>
                    <a:pt x="8813" y="1"/>
                    <a:pt x="2583" y="6121"/>
                    <a:pt x="0" y="15161"/>
                  </a:cubicBezTo>
                  <a:lnTo>
                    <a:pt x="65838" y="15161"/>
                  </a:lnTo>
                  <a:cubicBezTo>
                    <a:pt x="65838" y="15161"/>
                    <a:pt x="60779" y="5954"/>
                    <a:pt x="46365" y="5954"/>
                  </a:cubicBezTo>
                  <a:cubicBezTo>
                    <a:pt x="45317" y="5954"/>
                    <a:pt x="44218" y="6003"/>
                    <a:pt x="43069" y="6108"/>
                  </a:cubicBezTo>
                  <a:cubicBezTo>
                    <a:pt x="41473" y="6253"/>
                    <a:pt x="40026" y="6319"/>
                    <a:pt x="38707" y="6319"/>
                  </a:cubicBezTo>
                  <a:cubicBezTo>
                    <a:pt x="26650" y="6319"/>
                    <a:pt x="25249" y="815"/>
                    <a:pt x="17832" y="73"/>
                  </a:cubicBezTo>
                  <a:cubicBezTo>
                    <a:pt x="17350" y="24"/>
                    <a:pt x="16873" y="1"/>
                    <a:pt x="16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66325" y="2948275"/>
              <a:ext cx="1052250" cy="242325"/>
            </a:xfrm>
            <a:custGeom>
              <a:avLst/>
              <a:gdLst/>
              <a:ahLst/>
              <a:cxnLst/>
              <a:rect l="l" t="t" r="r" b="b"/>
              <a:pathLst>
                <a:path w="42090" h="9693" extrusionOk="0">
                  <a:moveTo>
                    <a:pt x="10482" y="0"/>
                  </a:moveTo>
                  <a:cubicBezTo>
                    <a:pt x="5632" y="0"/>
                    <a:pt x="1650" y="3915"/>
                    <a:pt x="0" y="9692"/>
                  </a:cubicBezTo>
                  <a:lnTo>
                    <a:pt x="42090" y="9692"/>
                  </a:lnTo>
                  <a:cubicBezTo>
                    <a:pt x="42090" y="9692"/>
                    <a:pt x="38855" y="3807"/>
                    <a:pt x="29641" y="3807"/>
                  </a:cubicBezTo>
                  <a:cubicBezTo>
                    <a:pt x="28970" y="3807"/>
                    <a:pt x="28269" y="3838"/>
                    <a:pt x="27534" y="3905"/>
                  </a:cubicBezTo>
                  <a:cubicBezTo>
                    <a:pt x="26514" y="3998"/>
                    <a:pt x="25589" y="4040"/>
                    <a:pt x="24745" y="4040"/>
                  </a:cubicBezTo>
                  <a:cubicBezTo>
                    <a:pt x="17037" y="4040"/>
                    <a:pt x="16142" y="521"/>
                    <a:pt x="11399" y="46"/>
                  </a:cubicBezTo>
                  <a:cubicBezTo>
                    <a:pt x="11090" y="16"/>
                    <a:pt x="10784" y="0"/>
                    <a:pt x="10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081075" y="3402125"/>
              <a:ext cx="2362450" cy="1439350"/>
            </a:xfrm>
            <a:custGeom>
              <a:avLst/>
              <a:gdLst/>
              <a:ahLst/>
              <a:cxnLst/>
              <a:rect l="l" t="t" r="r" b="b"/>
              <a:pathLst>
                <a:path w="94498" h="57574" extrusionOk="0">
                  <a:moveTo>
                    <a:pt x="6243" y="0"/>
                  </a:moveTo>
                  <a:cubicBezTo>
                    <a:pt x="4186" y="0"/>
                    <a:pt x="2108" y="282"/>
                    <a:pt x="56" y="874"/>
                  </a:cubicBezTo>
                  <a:cubicBezTo>
                    <a:pt x="23" y="1974"/>
                    <a:pt x="1" y="3079"/>
                    <a:pt x="1" y="4187"/>
                  </a:cubicBezTo>
                  <a:cubicBezTo>
                    <a:pt x="1" y="15373"/>
                    <a:pt x="1721" y="26155"/>
                    <a:pt x="4898" y="36294"/>
                  </a:cubicBezTo>
                  <a:cubicBezTo>
                    <a:pt x="5144" y="36725"/>
                    <a:pt x="5389" y="37156"/>
                    <a:pt x="5654" y="37587"/>
                  </a:cubicBezTo>
                  <a:cubicBezTo>
                    <a:pt x="5665" y="37587"/>
                    <a:pt x="5676" y="37587"/>
                    <a:pt x="5687" y="37587"/>
                  </a:cubicBezTo>
                  <a:cubicBezTo>
                    <a:pt x="5762" y="37587"/>
                    <a:pt x="5837" y="37590"/>
                    <a:pt x="5912" y="37590"/>
                  </a:cubicBezTo>
                  <a:cubicBezTo>
                    <a:pt x="5923" y="37590"/>
                    <a:pt x="5934" y="37589"/>
                    <a:pt x="5945" y="37589"/>
                  </a:cubicBezTo>
                  <a:cubicBezTo>
                    <a:pt x="6009" y="37589"/>
                    <a:pt x="6072" y="37589"/>
                    <a:pt x="6136" y="37589"/>
                  </a:cubicBezTo>
                  <a:cubicBezTo>
                    <a:pt x="6519" y="37589"/>
                    <a:pt x="6901" y="37593"/>
                    <a:pt x="7284" y="37606"/>
                  </a:cubicBezTo>
                  <a:cubicBezTo>
                    <a:pt x="7398" y="37610"/>
                    <a:pt x="7512" y="37618"/>
                    <a:pt x="7626" y="37623"/>
                  </a:cubicBezTo>
                  <a:cubicBezTo>
                    <a:pt x="8079" y="37642"/>
                    <a:pt x="8531" y="37666"/>
                    <a:pt x="8983" y="37702"/>
                  </a:cubicBezTo>
                  <a:cubicBezTo>
                    <a:pt x="9092" y="37711"/>
                    <a:pt x="9202" y="37724"/>
                    <a:pt x="9311" y="37734"/>
                  </a:cubicBezTo>
                  <a:cubicBezTo>
                    <a:pt x="9766" y="37775"/>
                    <a:pt x="10220" y="37819"/>
                    <a:pt x="10674" y="37877"/>
                  </a:cubicBezTo>
                  <a:cubicBezTo>
                    <a:pt x="10783" y="37891"/>
                    <a:pt x="10891" y="37909"/>
                    <a:pt x="11000" y="37924"/>
                  </a:cubicBezTo>
                  <a:cubicBezTo>
                    <a:pt x="11453" y="37986"/>
                    <a:pt x="11904" y="38051"/>
                    <a:pt x="12353" y="38128"/>
                  </a:cubicBezTo>
                  <a:cubicBezTo>
                    <a:pt x="12466" y="38149"/>
                    <a:pt x="12575" y="38172"/>
                    <a:pt x="12687" y="38192"/>
                  </a:cubicBezTo>
                  <a:cubicBezTo>
                    <a:pt x="13132" y="38274"/>
                    <a:pt x="13575" y="38359"/>
                    <a:pt x="14018" y="38458"/>
                  </a:cubicBezTo>
                  <a:cubicBezTo>
                    <a:pt x="14135" y="38483"/>
                    <a:pt x="14251" y="38514"/>
                    <a:pt x="14368" y="38542"/>
                  </a:cubicBezTo>
                  <a:cubicBezTo>
                    <a:pt x="14802" y="38642"/>
                    <a:pt x="15234" y="38746"/>
                    <a:pt x="15664" y="38863"/>
                  </a:cubicBezTo>
                  <a:cubicBezTo>
                    <a:pt x="15791" y="38896"/>
                    <a:pt x="15916" y="38937"/>
                    <a:pt x="16043" y="38973"/>
                  </a:cubicBezTo>
                  <a:cubicBezTo>
                    <a:pt x="16460" y="39090"/>
                    <a:pt x="16877" y="39211"/>
                    <a:pt x="17289" y="39343"/>
                  </a:cubicBezTo>
                  <a:cubicBezTo>
                    <a:pt x="17427" y="39388"/>
                    <a:pt x="17563" y="39438"/>
                    <a:pt x="17701" y="39484"/>
                  </a:cubicBezTo>
                  <a:cubicBezTo>
                    <a:pt x="18098" y="39617"/>
                    <a:pt x="18496" y="39751"/>
                    <a:pt x="18888" y="39898"/>
                  </a:cubicBezTo>
                  <a:cubicBezTo>
                    <a:pt x="19041" y="39955"/>
                    <a:pt x="19190" y="40019"/>
                    <a:pt x="19341" y="40078"/>
                  </a:cubicBezTo>
                  <a:cubicBezTo>
                    <a:pt x="19717" y="40224"/>
                    <a:pt x="20091" y="40369"/>
                    <a:pt x="20461" y="40528"/>
                  </a:cubicBezTo>
                  <a:cubicBezTo>
                    <a:pt x="20629" y="40600"/>
                    <a:pt x="20792" y="40679"/>
                    <a:pt x="20957" y="40754"/>
                  </a:cubicBezTo>
                  <a:cubicBezTo>
                    <a:pt x="21306" y="40910"/>
                    <a:pt x="21656" y="41064"/>
                    <a:pt x="22000" y="41231"/>
                  </a:cubicBezTo>
                  <a:cubicBezTo>
                    <a:pt x="22185" y="41321"/>
                    <a:pt x="22364" y="41419"/>
                    <a:pt x="22547" y="41513"/>
                  </a:cubicBezTo>
                  <a:cubicBezTo>
                    <a:pt x="22867" y="41676"/>
                    <a:pt x="23189" y="41836"/>
                    <a:pt x="23505" y="42009"/>
                  </a:cubicBezTo>
                  <a:cubicBezTo>
                    <a:pt x="23705" y="42120"/>
                    <a:pt x="23898" y="42239"/>
                    <a:pt x="24096" y="42352"/>
                  </a:cubicBezTo>
                  <a:cubicBezTo>
                    <a:pt x="24388" y="42520"/>
                    <a:pt x="24682" y="42684"/>
                    <a:pt x="24970" y="42861"/>
                  </a:cubicBezTo>
                  <a:cubicBezTo>
                    <a:pt x="25189" y="42996"/>
                    <a:pt x="25402" y="43142"/>
                    <a:pt x="25617" y="43282"/>
                  </a:cubicBezTo>
                  <a:cubicBezTo>
                    <a:pt x="25875" y="43449"/>
                    <a:pt x="26137" y="43612"/>
                    <a:pt x="26391" y="43786"/>
                  </a:cubicBezTo>
                  <a:cubicBezTo>
                    <a:pt x="26634" y="43953"/>
                    <a:pt x="26872" y="44134"/>
                    <a:pt x="27112" y="44308"/>
                  </a:cubicBezTo>
                  <a:cubicBezTo>
                    <a:pt x="27328" y="44466"/>
                    <a:pt x="27550" y="44618"/>
                    <a:pt x="27764" y="44783"/>
                  </a:cubicBezTo>
                  <a:cubicBezTo>
                    <a:pt x="28047" y="44998"/>
                    <a:pt x="28319" y="45228"/>
                    <a:pt x="28594" y="45453"/>
                  </a:cubicBezTo>
                  <a:cubicBezTo>
                    <a:pt x="28757" y="45587"/>
                    <a:pt x="28925" y="45715"/>
                    <a:pt x="29087" y="45852"/>
                  </a:cubicBezTo>
                  <a:cubicBezTo>
                    <a:pt x="29519" y="46221"/>
                    <a:pt x="29941" y="46601"/>
                    <a:pt x="30353" y="46993"/>
                  </a:cubicBezTo>
                  <a:cubicBezTo>
                    <a:pt x="34123" y="50578"/>
                    <a:pt x="37957" y="55382"/>
                    <a:pt x="43013" y="55382"/>
                  </a:cubicBezTo>
                  <a:cubicBezTo>
                    <a:pt x="43262" y="55382"/>
                    <a:pt x="43514" y="55371"/>
                    <a:pt x="43769" y="55347"/>
                  </a:cubicBezTo>
                  <a:cubicBezTo>
                    <a:pt x="49250" y="54831"/>
                    <a:pt x="53437" y="48535"/>
                    <a:pt x="58600" y="48535"/>
                  </a:cubicBezTo>
                  <a:cubicBezTo>
                    <a:pt x="59071" y="48535"/>
                    <a:pt x="59550" y="48587"/>
                    <a:pt x="60039" y="48701"/>
                  </a:cubicBezTo>
                  <a:cubicBezTo>
                    <a:pt x="63196" y="49437"/>
                    <a:pt x="65142" y="52504"/>
                    <a:pt x="67664" y="54541"/>
                  </a:cubicBezTo>
                  <a:cubicBezTo>
                    <a:pt x="70248" y="56629"/>
                    <a:pt x="73504" y="57574"/>
                    <a:pt x="76828" y="57574"/>
                  </a:cubicBezTo>
                  <a:cubicBezTo>
                    <a:pt x="80010" y="57574"/>
                    <a:pt x="83253" y="56708"/>
                    <a:pt x="86028" y="55151"/>
                  </a:cubicBezTo>
                  <a:cubicBezTo>
                    <a:pt x="86422" y="54929"/>
                    <a:pt x="86806" y="54694"/>
                    <a:pt x="87184" y="54450"/>
                  </a:cubicBezTo>
                  <a:cubicBezTo>
                    <a:pt x="87299" y="54375"/>
                    <a:pt x="87409" y="54296"/>
                    <a:pt x="87522" y="54222"/>
                  </a:cubicBezTo>
                  <a:cubicBezTo>
                    <a:pt x="87788" y="54044"/>
                    <a:pt x="88051" y="53863"/>
                    <a:pt x="88307" y="53674"/>
                  </a:cubicBezTo>
                  <a:cubicBezTo>
                    <a:pt x="88426" y="53587"/>
                    <a:pt x="88543" y="53497"/>
                    <a:pt x="88660" y="53409"/>
                  </a:cubicBezTo>
                  <a:cubicBezTo>
                    <a:pt x="88915" y="53215"/>
                    <a:pt x="89165" y="53016"/>
                    <a:pt x="89413" y="52814"/>
                  </a:cubicBezTo>
                  <a:cubicBezTo>
                    <a:pt x="89513" y="52731"/>
                    <a:pt x="89613" y="52649"/>
                    <a:pt x="89712" y="52565"/>
                  </a:cubicBezTo>
                  <a:cubicBezTo>
                    <a:pt x="89995" y="52324"/>
                    <a:pt x="90273" y="52076"/>
                    <a:pt x="90548" y="51823"/>
                  </a:cubicBezTo>
                  <a:cubicBezTo>
                    <a:pt x="90601" y="51775"/>
                    <a:pt x="90654" y="51727"/>
                    <a:pt x="90708" y="51677"/>
                  </a:cubicBezTo>
                  <a:cubicBezTo>
                    <a:pt x="91745" y="50701"/>
                    <a:pt x="92708" y="49641"/>
                    <a:pt x="93606" y="48519"/>
                  </a:cubicBezTo>
                  <a:lnTo>
                    <a:pt x="93619" y="48502"/>
                  </a:lnTo>
                  <a:cubicBezTo>
                    <a:pt x="93919" y="48127"/>
                    <a:pt x="94211" y="47743"/>
                    <a:pt x="94497" y="47353"/>
                  </a:cubicBezTo>
                  <a:cubicBezTo>
                    <a:pt x="90939" y="47100"/>
                    <a:pt x="87286" y="47576"/>
                    <a:pt x="83879" y="46537"/>
                  </a:cubicBezTo>
                  <a:cubicBezTo>
                    <a:pt x="76925" y="44414"/>
                    <a:pt x="73074" y="36713"/>
                    <a:pt x="66448" y="33718"/>
                  </a:cubicBezTo>
                  <a:cubicBezTo>
                    <a:pt x="63459" y="32368"/>
                    <a:pt x="60170" y="32082"/>
                    <a:pt x="56814" y="32082"/>
                  </a:cubicBezTo>
                  <a:cubicBezTo>
                    <a:pt x="54356" y="32082"/>
                    <a:pt x="51861" y="32235"/>
                    <a:pt x="49423" y="32235"/>
                  </a:cubicBezTo>
                  <a:cubicBezTo>
                    <a:pt x="45462" y="32235"/>
                    <a:pt x="41647" y="31831"/>
                    <a:pt x="38372" y="29710"/>
                  </a:cubicBezTo>
                  <a:cubicBezTo>
                    <a:pt x="32331" y="25796"/>
                    <a:pt x="30816" y="17765"/>
                    <a:pt x="26945" y="11696"/>
                  </a:cubicBezTo>
                  <a:cubicBezTo>
                    <a:pt x="22356" y="4500"/>
                    <a:pt x="14465" y="0"/>
                    <a:pt x="624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4158300" y="3328925"/>
              <a:ext cx="2285725" cy="1553150"/>
            </a:xfrm>
            <a:custGeom>
              <a:avLst/>
              <a:gdLst/>
              <a:ahLst/>
              <a:cxnLst/>
              <a:rect l="l" t="t" r="r" b="b"/>
              <a:pathLst>
                <a:path w="91429" h="62126" extrusionOk="0">
                  <a:moveTo>
                    <a:pt x="85951" y="0"/>
                  </a:moveTo>
                  <a:cubicBezTo>
                    <a:pt x="77654" y="0"/>
                    <a:pt x="70215" y="4917"/>
                    <a:pt x="65733" y="12524"/>
                  </a:cubicBezTo>
                  <a:cubicBezTo>
                    <a:pt x="62077" y="18726"/>
                    <a:pt x="60846" y="26805"/>
                    <a:pt x="54944" y="30929"/>
                  </a:cubicBezTo>
                  <a:cubicBezTo>
                    <a:pt x="47088" y="36419"/>
                    <a:pt x="35617" y="31671"/>
                    <a:pt x="27028" y="35921"/>
                  </a:cubicBezTo>
                  <a:cubicBezTo>
                    <a:pt x="20511" y="39149"/>
                    <a:pt x="16933" y="46979"/>
                    <a:pt x="10058" y="49346"/>
                  </a:cubicBezTo>
                  <a:cubicBezTo>
                    <a:pt x="6857" y="50448"/>
                    <a:pt x="3383" y="50186"/>
                    <a:pt x="1" y="50482"/>
                  </a:cubicBezTo>
                  <a:lnTo>
                    <a:pt x="3" y="50485"/>
                  </a:lnTo>
                  <a:cubicBezTo>
                    <a:pt x="282" y="50902"/>
                    <a:pt x="571" y="51312"/>
                    <a:pt x="865" y="51718"/>
                  </a:cubicBezTo>
                  <a:cubicBezTo>
                    <a:pt x="943" y="51825"/>
                    <a:pt x="1023" y="51932"/>
                    <a:pt x="1101" y="52038"/>
                  </a:cubicBezTo>
                  <a:cubicBezTo>
                    <a:pt x="1342" y="52364"/>
                    <a:pt x="1589" y="52684"/>
                    <a:pt x="1839" y="53000"/>
                  </a:cubicBezTo>
                  <a:cubicBezTo>
                    <a:pt x="1911" y="53089"/>
                    <a:pt x="1980" y="53180"/>
                    <a:pt x="2052" y="53268"/>
                  </a:cubicBezTo>
                  <a:cubicBezTo>
                    <a:pt x="2368" y="53658"/>
                    <a:pt x="2693" y="54041"/>
                    <a:pt x="3027" y="54415"/>
                  </a:cubicBezTo>
                  <a:cubicBezTo>
                    <a:pt x="3086" y="54481"/>
                    <a:pt x="3147" y="54545"/>
                    <a:pt x="3206" y="54610"/>
                  </a:cubicBezTo>
                  <a:cubicBezTo>
                    <a:pt x="3484" y="54917"/>
                    <a:pt x="3770" y="55218"/>
                    <a:pt x="4060" y="55512"/>
                  </a:cubicBezTo>
                  <a:cubicBezTo>
                    <a:pt x="4162" y="55615"/>
                    <a:pt x="4262" y="55715"/>
                    <a:pt x="4363" y="55815"/>
                  </a:cubicBezTo>
                  <a:cubicBezTo>
                    <a:pt x="4663" y="56108"/>
                    <a:pt x="4968" y="56394"/>
                    <a:pt x="5280" y="56674"/>
                  </a:cubicBezTo>
                  <a:cubicBezTo>
                    <a:pt x="5343" y="56730"/>
                    <a:pt x="5403" y="56788"/>
                    <a:pt x="5466" y="56845"/>
                  </a:cubicBezTo>
                  <a:cubicBezTo>
                    <a:pt x="5837" y="57170"/>
                    <a:pt x="6217" y="57483"/>
                    <a:pt x="6606" y="57786"/>
                  </a:cubicBezTo>
                  <a:cubicBezTo>
                    <a:pt x="6707" y="57863"/>
                    <a:pt x="6809" y="57937"/>
                    <a:pt x="6910" y="58013"/>
                  </a:cubicBezTo>
                  <a:cubicBezTo>
                    <a:pt x="7216" y="58244"/>
                    <a:pt x="7526" y="58466"/>
                    <a:pt x="7843" y="58681"/>
                  </a:cubicBezTo>
                  <a:cubicBezTo>
                    <a:pt x="7961" y="58762"/>
                    <a:pt x="8079" y="58843"/>
                    <a:pt x="8198" y="58921"/>
                  </a:cubicBezTo>
                  <a:cubicBezTo>
                    <a:pt x="8615" y="59195"/>
                    <a:pt x="9037" y="59457"/>
                    <a:pt x="9475" y="59702"/>
                  </a:cubicBezTo>
                  <a:cubicBezTo>
                    <a:pt x="12248" y="61260"/>
                    <a:pt x="15491" y="62125"/>
                    <a:pt x="18673" y="62125"/>
                  </a:cubicBezTo>
                  <a:cubicBezTo>
                    <a:pt x="21997" y="62125"/>
                    <a:pt x="25253" y="61181"/>
                    <a:pt x="27837" y="59093"/>
                  </a:cubicBezTo>
                  <a:cubicBezTo>
                    <a:pt x="30359" y="57056"/>
                    <a:pt x="32305" y="53989"/>
                    <a:pt x="35462" y="53253"/>
                  </a:cubicBezTo>
                  <a:cubicBezTo>
                    <a:pt x="35950" y="53139"/>
                    <a:pt x="36429" y="53087"/>
                    <a:pt x="36900" y="53087"/>
                  </a:cubicBezTo>
                  <a:cubicBezTo>
                    <a:pt x="42064" y="53087"/>
                    <a:pt x="46252" y="59383"/>
                    <a:pt x="51733" y="59899"/>
                  </a:cubicBezTo>
                  <a:cubicBezTo>
                    <a:pt x="51988" y="59923"/>
                    <a:pt x="52239" y="59934"/>
                    <a:pt x="52488" y="59934"/>
                  </a:cubicBezTo>
                  <a:cubicBezTo>
                    <a:pt x="57544" y="59934"/>
                    <a:pt x="61379" y="55130"/>
                    <a:pt x="65148" y="51545"/>
                  </a:cubicBezTo>
                  <a:cubicBezTo>
                    <a:pt x="65487" y="51223"/>
                    <a:pt x="65833" y="50907"/>
                    <a:pt x="66187" y="50601"/>
                  </a:cubicBezTo>
                  <a:cubicBezTo>
                    <a:pt x="66300" y="50503"/>
                    <a:pt x="66417" y="50411"/>
                    <a:pt x="66530" y="50314"/>
                  </a:cubicBezTo>
                  <a:cubicBezTo>
                    <a:pt x="66773" y="50109"/>
                    <a:pt x="67017" y="49901"/>
                    <a:pt x="67266" y="49704"/>
                  </a:cubicBezTo>
                  <a:cubicBezTo>
                    <a:pt x="67402" y="49596"/>
                    <a:pt x="67542" y="49495"/>
                    <a:pt x="67678" y="49388"/>
                  </a:cubicBezTo>
                  <a:cubicBezTo>
                    <a:pt x="67911" y="49209"/>
                    <a:pt x="68143" y="49028"/>
                    <a:pt x="68382" y="48855"/>
                  </a:cubicBezTo>
                  <a:cubicBezTo>
                    <a:pt x="68527" y="48748"/>
                    <a:pt x="68677" y="48648"/>
                    <a:pt x="68824" y="48546"/>
                  </a:cubicBezTo>
                  <a:cubicBezTo>
                    <a:pt x="69059" y="48380"/>
                    <a:pt x="69294" y="48212"/>
                    <a:pt x="69534" y="48053"/>
                  </a:cubicBezTo>
                  <a:cubicBezTo>
                    <a:pt x="69682" y="47954"/>
                    <a:pt x="69835" y="47861"/>
                    <a:pt x="69985" y="47764"/>
                  </a:cubicBezTo>
                  <a:cubicBezTo>
                    <a:pt x="70229" y="47608"/>
                    <a:pt x="70471" y="47450"/>
                    <a:pt x="70720" y="47299"/>
                  </a:cubicBezTo>
                  <a:cubicBezTo>
                    <a:pt x="70870" y="47209"/>
                    <a:pt x="71023" y="47123"/>
                    <a:pt x="71174" y="47035"/>
                  </a:cubicBezTo>
                  <a:cubicBezTo>
                    <a:pt x="71427" y="46886"/>
                    <a:pt x="71680" y="46738"/>
                    <a:pt x="71936" y="46596"/>
                  </a:cubicBezTo>
                  <a:cubicBezTo>
                    <a:pt x="72086" y="46514"/>
                    <a:pt x="72239" y="46436"/>
                    <a:pt x="72390" y="46356"/>
                  </a:cubicBezTo>
                  <a:cubicBezTo>
                    <a:pt x="72653" y="46215"/>
                    <a:pt x="72916" y="46075"/>
                    <a:pt x="73183" y="45942"/>
                  </a:cubicBezTo>
                  <a:cubicBezTo>
                    <a:pt x="73330" y="45869"/>
                    <a:pt x="73480" y="45799"/>
                    <a:pt x="73631" y="45728"/>
                  </a:cubicBezTo>
                  <a:cubicBezTo>
                    <a:pt x="73904" y="45595"/>
                    <a:pt x="74178" y="45463"/>
                    <a:pt x="74455" y="45339"/>
                  </a:cubicBezTo>
                  <a:cubicBezTo>
                    <a:pt x="74601" y="45272"/>
                    <a:pt x="74750" y="45211"/>
                    <a:pt x="74898" y="45147"/>
                  </a:cubicBezTo>
                  <a:cubicBezTo>
                    <a:pt x="75181" y="45023"/>
                    <a:pt x="75466" y="44902"/>
                    <a:pt x="75753" y="44785"/>
                  </a:cubicBezTo>
                  <a:cubicBezTo>
                    <a:pt x="75897" y="44727"/>
                    <a:pt x="76042" y="44673"/>
                    <a:pt x="76186" y="44617"/>
                  </a:cubicBezTo>
                  <a:cubicBezTo>
                    <a:pt x="76481" y="44503"/>
                    <a:pt x="76776" y="44390"/>
                    <a:pt x="77075" y="44283"/>
                  </a:cubicBezTo>
                  <a:cubicBezTo>
                    <a:pt x="77214" y="44233"/>
                    <a:pt x="77354" y="44187"/>
                    <a:pt x="77494" y="44138"/>
                  </a:cubicBezTo>
                  <a:cubicBezTo>
                    <a:pt x="77801" y="44033"/>
                    <a:pt x="78106" y="43931"/>
                    <a:pt x="78415" y="43834"/>
                  </a:cubicBezTo>
                  <a:cubicBezTo>
                    <a:pt x="78551" y="43791"/>
                    <a:pt x="78687" y="43751"/>
                    <a:pt x="78824" y="43710"/>
                  </a:cubicBezTo>
                  <a:cubicBezTo>
                    <a:pt x="79140" y="43615"/>
                    <a:pt x="79455" y="43523"/>
                    <a:pt x="79772" y="43435"/>
                  </a:cubicBezTo>
                  <a:cubicBezTo>
                    <a:pt x="79905" y="43400"/>
                    <a:pt x="80040" y="43365"/>
                    <a:pt x="80173" y="43330"/>
                  </a:cubicBezTo>
                  <a:cubicBezTo>
                    <a:pt x="80495" y="43247"/>
                    <a:pt x="80819" y="43166"/>
                    <a:pt x="81144" y="43090"/>
                  </a:cubicBezTo>
                  <a:cubicBezTo>
                    <a:pt x="81275" y="43060"/>
                    <a:pt x="81406" y="43031"/>
                    <a:pt x="81538" y="43003"/>
                  </a:cubicBezTo>
                  <a:cubicBezTo>
                    <a:pt x="81868" y="42930"/>
                    <a:pt x="82198" y="42862"/>
                    <a:pt x="82530" y="42798"/>
                  </a:cubicBezTo>
                  <a:cubicBezTo>
                    <a:pt x="82658" y="42774"/>
                    <a:pt x="82788" y="42749"/>
                    <a:pt x="82916" y="42727"/>
                  </a:cubicBezTo>
                  <a:cubicBezTo>
                    <a:pt x="83251" y="42666"/>
                    <a:pt x="83587" y="42611"/>
                    <a:pt x="83924" y="42558"/>
                  </a:cubicBezTo>
                  <a:cubicBezTo>
                    <a:pt x="84052" y="42539"/>
                    <a:pt x="84179" y="42521"/>
                    <a:pt x="84306" y="42503"/>
                  </a:cubicBezTo>
                  <a:cubicBezTo>
                    <a:pt x="84494" y="42476"/>
                    <a:pt x="84681" y="42445"/>
                    <a:pt x="84869" y="42422"/>
                  </a:cubicBezTo>
                  <a:cubicBezTo>
                    <a:pt x="85286" y="41842"/>
                    <a:pt x="85684" y="41263"/>
                    <a:pt x="86062" y="40681"/>
                  </a:cubicBezTo>
                  <a:cubicBezTo>
                    <a:pt x="89540" y="30121"/>
                    <a:pt x="91429" y="18840"/>
                    <a:pt x="91429" y="7116"/>
                  </a:cubicBezTo>
                  <a:cubicBezTo>
                    <a:pt x="91429" y="4947"/>
                    <a:pt x="91356" y="2797"/>
                    <a:pt x="91230" y="660"/>
                  </a:cubicBezTo>
                  <a:cubicBezTo>
                    <a:pt x="89446" y="213"/>
                    <a:pt x="87680" y="0"/>
                    <a:pt x="8595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359175" y="2022200"/>
              <a:ext cx="115725" cy="115725"/>
            </a:xfrm>
            <a:custGeom>
              <a:avLst/>
              <a:gdLst/>
              <a:ahLst/>
              <a:cxnLst/>
              <a:rect l="l" t="t" r="r" b="b"/>
              <a:pathLst>
                <a:path w="4629" h="4629" extrusionOk="0">
                  <a:moveTo>
                    <a:pt x="2315" y="1"/>
                  </a:moveTo>
                  <a:lnTo>
                    <a:pt x="2013" y="551"/>
                  </a:lnTo>
                  <a:cubicBezTo>
                    <a:pt x="1676" y="1168"/>
                    <a:pt x="1168" y="1676"/>
                    <a:pt x="551" y="2013"/>
                  </a:cubicBezTo>
                  <a:lnTo>
                    <a:pt x="1" y="2315"/>
                  </a:lnTo>
                  <a:lnTo>
                    <a:pt x="551" y="2615"/>
                  </a:lnTo>
                  <a:cubicBezTo>
                    <a:pt x="1168" y="2953"/>
                    <a:pt x="1676" y="3460"/>
                    <a:pt x="2013" y="4078"/>
                  </a:cubicBezTo>
                  <a:lnTo>
                    <a:pt x="2315" y="4629"/>
                  </a:lnTo>
                  <a:lnTo>
                    <a:pt x="2615" y="4078"/>
                  </a:lnTo>
                  <a:cubicBezTo>
                    <a:pt x="2952" y="3460"/>
                    <a:pt x="3460" y="2953"/>
                    <a:pt x="4078" y="2615"/>
                  </a:cubicBezTo>
                  <a:lnTo>
                    <a:pt x="4629" y="2315"/>
                  </a:lnTo>
                  <a:lnTo>
                    <a:pt x="4078" y="2013"/>
                  </a:lnTo>
                  <a:cubicBezTo>
                    <a:pt x="3460" y="1676"/>
                    <a:pt x="2952" y="1168"/>
                    <a:pt x="2615" y="551"/>
                  </a:cubicBezTo>
                  <a:lnTo>
                    <a:pt x="2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2922575" y="3815050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642" y="176"/>
                  </a:lnTo>
                  <a:cubicBezTo>
                    <a:pt x="534" y="372"/>
                    <a:pt x="372" y="534"/>
                    <a:pt x="175" y="642"/>
                  </a:cubicBezTo>
                  <a:lnTo>
                    <a:pt x="0" y="738"/>
                  </a:lnTo>
                  <a:lnTo>
                    <a:pt x="175" y="834"/>
                  </a:lnTo>
                  <a:cubicBezTo>
                    <a:pt x="372" y="942"/>
                    <a:pt x="534" y="1103"/>
                    <a:pt x="642" y="1300"/>
                  </a:cubicBezTo>
                  <a:lnTo>
                    <a:pt x="738" y="1475"/>
                  </a:lnTo>
                  <a:lnTo>
                    <a:pt x="834" y="1300"/>
                  </a:lnTo>
                  <a:cubicBezTo>
                    <a:pt x="942" y="1103"/>
                    <a:pt x="1103" y="942"/>
                    <a:pt x="1300" y="834"/>
                  </a:cubicBezTo>
                  <a:lnTo>
                    <a:pt x="1475" y="738"/>
                  </a:lnTo>
                  <a:lnTo>
                    <a:pt x="1300" y="642"/>
                  </a:lnTo>
                  <a:cubicBezTo>
                    <a:pt x="1103" y="534"/>
                    <a:pt x="942" y="372"/>
                    <a:pt x="834" y="176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442150" y="2217800"/>
              <a:ext cx="36900" cy="36925"/>
            </a:xfrm>
            <a:custGeom>
              <a:avLst/>
              <a:gdLst/>
              <a:ahLst/>
              <a:cxnLst/>
              <a:rect l="l" t="t" r="r" b="b"/>
              <a:pathLst>
                <a:path w="1476" h="1477" extrusionOk="0">
                  <a:moveTo>
                    <a:pt x="738" y="1"/>
                  </a:moveTo>
                  <a:lnTo>
                    <a:pt x="641" y="175"/>
                  </a:lnTo>
                  <a:cubicBezTo>
                    <a:pt x="534" y="373"/>
                    <a:pt x="372" y="535"/>
                    <a:pt x="174" y="642"/>
                  </a:cubicBezTo>
                  <a:lnTo>
                    <a:pt x="0" y="739"/>
                  </a:lnTo>
                  <a:lnTo>
                    <a:pt x="174" y="835"/>
                  </a:lnTo>
                  <a:cubicBezTo>
                    <a:pt x="372" y="941"/>
                    <a:pt x="534" y="1103"/>
                    <a:pt x="641" y="1300"/>
                  </a:cubicBezTo>
                  <a:lnTo>
                    <a:pt x="738" y="1476"/>
                  </a:lnTo>
                  <a:lnTo>
                    <a:pt x="834" y="1300"/>
                  </a:lnTo>
                  <a:cubicBezTo>
                    <a:pt x="940" y="1103"/>
                    <a:pt x="1102" y="941"/>
                    <a:pt x="1299" y="835"/>
                  </a:cubicBezTo>
                  <a:lnTo>
                    <a:pt x="1475" y="739"/>
                  </a:lnTo>
                  <a:lnTo>
                    <a:pt x="1299" y="642"/>
                  </a:lnTo>
                  <a:cubicBezTo>
                    <a:pt x="1102" y="535"/>
                    <a:pt x="940" y="373"/>
                    <a:pt x="834" y="175"/>
                  </a:cubicBezTo>
                  <a:lnTo>
                    <a:pt x="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4893675" y="36982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75" y="1"/>
                  </a:moveTo>
                  <a:lnTo>
                    <a:pt x="1283" y="351"/>
                  </a:lnTo>
                  <a:cubicBezTo>
                    <a:pt x="1067" y="745"/>
                    <a:pt x="744" y="1068"/>
                    <a:pt x="350" y="1283"/>
                  </a:cubicBezTo>
                  <a:lnTo>
                    <a:pt x="0" y="1476"/>
                  </a:lnTo>
                  <a:lnTo>
                    <a:pt x="350" y="1668"/>
                  </a:lnTo>
                  <a:cubicBezTo>
                    <a:pt x="744" y="1884"/>
                    <a:pt x="1067" y="2207"/>
                    <a:pt x="1283" y="2601"/>
                  </a:cubicBezTo>
                  <a:lnTo>
                    <a:pt x="1475" y="2951"/>
                  </a:lnTo>
                  <a:lnTo>
                    <a:pt x="1668" y="2601"/>
                  </a:lnTo>
                  <a:cubicBezTo>
                    <a:pt x="1882" y="2207"/>
                    <a:pt x="2205" y="1884"/>
                    <a:pt x="2599" y="1668"/>
                  </a:cubicBezTo>
                  <a:lnTo>
                    <a:pt x="2950" y="1476"/>
                  </a:lnTo>
                  <a:lnTo>
                    <a:pt x="2599" y="1283"/>
                  </a:lnTo>
                  <a:cubicBezTo>
                    <a:pt x="2205" y="1068"/>
                    <a:pt x="1882" y="745"/>
                    <a:pt x="1668" y="351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736700" y="2366550"/>
              <a:ext cx="491000" cy="551675"/>
            </a:xfrm>
            <a:custGeom>
              <a:avLst/>
              <a:gdLst/>
              <a:ahLst/>
              <a:cxnLst/>
              <a:rect l="l" t="t" r="r" b="b"/>
              <a:pathLst>
                <a:path w="19640" h="22067" extrusionOk="0">
                  <a:moveTo>
                    <a:pt x="8274" y="0"/>
                  </a:moveTo>
                  <a:lnTo>
                    <a:pt x="8274" y="0"/>
                  </a:lnTo>
                  <a:cubicBezTo>
                    <a:pt x="5131" y="1330"/>
                    <a:pt x="2609" y="4038"/>
                    <a:pt x="1652" y="7587"/>
                  </a:cubicBezTo>
                  <a:cubicBezTo>
                    <a:pt x="0" y="13712"/>
                    <a:pt x="3626" y="20016"/>
                    <a:pt x="9751" y="21668"/>
                  </a:cubicBezTo>
                  <a:cubicBezTo>
                    <a:pt x="10751" y="21938"/>
                    <a:pt x="11756" y="22067"/>
                    <a:pt x="12744" y="22067"/>
                  </a:cubicBezTo>
                  <a:cubicBezTo>
                    <a:pt x="15264" y="22067"/>
                    <a:pt x="17678" y="21230"/>
                    <a:pt x="19639" y="19760"/>
                  </a:cubicBezTo>
                  <a:lnTo>
                    <a:pt x="19639" y="19760"/>
                  </a:lnTo>
                  <a:cubicBezTo>
                    <a:pt x="18217" y="20364"/>
                    <a:pt x="16697" y="20669"/>
                    <a:pt x="15173" y="20669"/>
                  </a:cubicBezTo>
                  <a:cubicBezTo>
                    <a:pt x="14169" y="20669"/>
                    <a:pt x="13163" y="20537"/>
                    <a:pt x="12181" y="20270"/>
                  </a:cubicBezTo>
                  <a:cubicBezTo>
                    <a:pt x="6056" y="18620"/>
                    <a:pt x="2430" y="12315"/>
                    <a:pt x="4082" y="6190"/>
                  </a:cubicBezTo>
                  <a:cubicBezTo>
                    <a:pt x="4745" y="3716"/>
                    <a:pt x="6221" y="1535"/>
                    <a:pt x="8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2833775" y="1018500"/>
              <a:ext cx="531050" cy="2068125"/>
            </a:xfrm>
            <a:custGeom>
              <a:avLst/>
              <a:gdLst/>
              <a:ahLst/>
              <a:cxnLst/>
              <a:rect l="l" t="t" r="r" b="b"/>
              <a:pathLst>
                <a:path w="21242" h="82725" extrusionOk="0">
                  <a:moveTo>
                    <a:pt x="10621" y="0"/>
                  </a:moveTo>
                  <a:cubicBezTo>
                    <a:pt x="4755" y="0"/>
                    <a:pt x="0" y="4755"/>
                    <a:pt x="0" y="10620"/>
                  </a:cubicBezTo>
                  <a:lnTo>
                    <a:pt x="0" y="82725"/>
                  </a:lnTo>
                  <a:lnTo>
                    <a:pt x="21242" y="82725"/>
                  </a:lnTo>
                  <a:lnTo>
                    <a:pt x="21242" y="10620"/>
                  </a:lnTo>
                  <a:cubicBezTo>
                    <a:pt x="21242" y="4755"/>
                    <a:pt x="16487" y="0"/>
                    <a:pt x="1062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2833775" y="1018500"/>
              <a:ext cx="531050" cy="2068125"/>
            </a:xfrm>
            <a:custGeom>
              <a:avLst/>
              <a:gdLst/>
              <a:ahLst/>
              <a:cxnLst/>
              <a:rect l="l" t="t" r="r" b="b"/>
              <a:pathLst>
                <a:path w="21242" h="82725" extrusionOk="0">
                  <a:moveTo>
                    <a:pt x="10621" y="0"/>
                  </a:moveTo>
                  <a:cubicBezTo>
                    <a:pt x="4755" y="0"/>
                    <a:pt x="0" y="4755"/>
                    <a:pt x="0" y="10620"/>
                  </a:cubicBezTo>
                  <a:lnTo>
                    <a:pt x="0" y="82725"/>
                  </a:lnTo>
                  <a:lnTo>
                    <a:pt x="21242" y="82725"/>
                  </a:lnTo>
                  <a:lnTo>
                    <a:pt x="21242" y="10620"/>
                  </a:lnTo>
                  <a:cubicBezTo>
                    <a:pt x="21242" y="4755"/>
                    <a:pt x="16487" y="0"/>
                    <a:pt x="10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835400" y="1251625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1"/>
                  </a:moveTo>
                  <a:cubicBezTo>
                    <a:pt x="4740" y="1"/>
                    <a:pt x="1" y="63"/>
                    <a:pt x="1" y="139"/>
                  </a:cubicBezTo>
                  <a:cubicBezTo>
                    <a:pt x="1" y="215"/>
                    <a:pt x="4742" y="278"/>
                    <a:pt x="10588" y="278"/>
                  </a:cubicBezTo>
                  <a:cubicBezTo>
                    <a:pt x="16436" y="278"/>
                    <a:pt x="21177" y="215"/>
                    <a:pt x="21177" y="139"/>
                  </a:cubicBezTo>
                  <a:cubicBezTo>
                    <a:pt x="21177" y="63"/>
                    <a:pt x="16437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835400" y="17118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8" y="1"/>
                  </a:moveTo>
                  <a:cubicBezTo>
                    <a:pt x="4740" y="1"/>
                    <a:pt x="1" y="62"/>
                    <a:pt x="1" y="138"/>
                  </a:cubicBezTo>
                  <a:cubicBezTo>
                    <a:pt x="1" y="215"/>
                    <a:pt x="4742" y="277"/>
                    <a:pt x="10588" y="277"/>
                  </a:cubicBezTo>
                  <a:cubicBezTo>
                    <a:pt x="16436" y="277"/>
                    <a:pt x="21177" y="215"/>
                    <a:pt x="21177" y="138"/>
                  </a:cubicBezTo>
                  <a:cubicBezTo>
                    <a:pt x="21177" y="62"/>
                    <a:pt x="16437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3214125" y="1255100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0" y="4123"/>
                    <a:pt x="0" y="9205"/>
                  </a:cubicBezTo>
                  <a:cubicBezTo>
                    <a:pt x="0" y="14288"/>
                    <a:pt x="62" y="18408"/>
                    <a:pt x="139" y="18408"/>
                  </a:cubicBezTo>
                  <a:cubicBezTo>
                    <a:pt x="215" y="18408"/>
                    <a:pt x="276" y="14289"/>
                    <a:pt x="276" y="9205"/>
                  </a:cubicBezTo>
                  <a:cubicBezTo>
                    <a:pt x="276" y="4121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3116500" y="137027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806" y="1"/>
                  </a:moveTo>
                  <a:cubicBezTo>
                    <a:pt x="505" y="1"/>
                    <a:pt x="232" y="183"/>
                    <a:pt x="116" y="462"/>
                  </a:cubicBezTo>
                  <a:cubicBezTo>
                    <a:pt x="1" y="742"/>
                    <a:pt x="65" y="1063"/>
                    <a:pt x="278" y="1277"/>
                  </a:cubicBezTo>
                  <a:cubicBezTo>
                    <a:pt x="421" y="1419"/>
                    <a:pt x="612" y="1495"/>
                    <a:pt x="807" y="1495"/>
                  </a:cubicBezTo>
                  <a:cubicBezTo>
                    <a:pt x="903" y="1495"/>
                    <a:pt x="1000" y="1477"/>
                    <a:pt x="1092" y="1438"/>
                  </a:cubicBezTo>
                  <a:cubicBezTo>
                    <a:pt x="1372" y="1323"/>
                    <a:pt x="1554" y="1051"/>
                    <a:pt x="1554" y="748"/>
                  </a:cubicBezTo>
                  <a:cubicBezTo>
                    <a:pt x="1554" y="335"/>
                    <a:pt x="1219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3116500" y="152942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806" y="1"/>
                  </a:moveTo>
                  <a:cubicBezTo>
                    <a:pt x="505" y="1"/>
                    <a:pt x="232" y="183"/>
                    <a:pt x="116" y="461"/>
                  </a:cubicBezTo>
                  <a:cubicBezTo>
                    <a:pt x="1" y="741"/>
                    <a:pt x="65" y="1063"/>
                    <a:pt x="278" y="1276"/>
                  </a:cubicBezTo>
                  <a:cubicBezTo>
                    <a:pt x="421" y="1419"/>
                    <a:pt x="613" y="1495"/>
                    <a:pt x="808" y="1495"/>
                  </a:cubicBezTo>
                  <a:cubicBezTo>
                    <a:pt x="904" y="1495"/>
                    <a:pt x="1000" y="1477"/>
                    <a:pt x="1092" y="1438"/>
                  </a:cubicBezTo>
                  <a:cubicBezTo>
                    <a:pt x="1372" y="1322"/>
                    <a:pt x="1554" y="1050"/>
                    <a:pt x="1554" y="747"/>
                  </a:cubicBezTo>
                  <a:cubicBezTo>
                    <a:pt x="1554" y="334"/>
                    <a:pt x="1219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835400" y="2647900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0"/>
                  </a:moveTo>
                  <a:cubicBezTo>
                    <a:pt x="4740" y="0"/>
                    <a:pt x="1" y="63"/>
                    <a:pt x="1" y="139"/>
                  </a:cubicBezTo>
                  <a:cubicBezTo>
                    <a:pt x="1" y="215"/>
                    <a:pt x="4742" y="277"/>
                    <a:pt x="10588" y="277"/>
                  </a:cubicBezTo>
                  <a:cubicBezTo>
                    <a:pt x="16436" y="277"/>
                    <a:pt x="21177" y="215"/>
                    <a:pt x="21177" y="139"/>
                  </a:cubicBezTo>
                  <a:cubicBezTo>
                    <a:pt x="21177" y="63"/>
                    <a:pt x="16437" y="0"/>
                    <a:pt x="105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3214125" y="2191175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0" y="4121"/>
                    <a:pt x="0" y="9205"/>
                  </a:cubicBezTo>
                  <a:cubicBezTo>
                    <a:pt x="0" y="14288"/>
                    <a:pt x="62" y="18408"/>
                    <a:pt x="139" y="18408"/>
                  </a:cubicBezTo>
                  <a:cubicBezTo>
                    <a:pt x="215" y="18408"/>
                    <a:pt x="276" y="14289"/>
                    <a:pt x="276" y="9205"/>
                  </a:cubicBezTo>
                  <a:cubicBezTo>
                    <a:pt x="276" y="4120"/>
                    <a:pt x="215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117975" y="2306350"/>
              <a:ext cx="37400" cy="37375"/>
            </a:xfrm>
            <a:custGeom>
              <a:avLst/>
              <a:gdLst/>
              <a:ahLst/>
              <a:cxnLst/>
              <a:rect l="l" t="t" r="r" b="b"/>
              <a:pathLst>
                <a:path w="1496" h="1495" extrusionOk="0">
                  <a:moveTo>
                    <a:pt x="747" y="0"/>
                  </a:moveTo>
                  <a:cubicBezTo>
                    <a:pt x="334" y="0"/>
                    <a:pt x="1" y="335"/>
                    <a:pt x="1" y="748"/>
                  </a:cubicBezTo>
                  <a:cubicBezTo>
                    <a:pt x="1" y="1160"/>
                    <a:pt x="334" y="1495"/>
                    <a:pt x="747" y="1495"/>
                  </a:cubicBezTo>
                  <a:cubicBezTo>
                    <a:pt x="1160" y="1495"/>
                    <a:pt x="1495" y="1160"/>
                    <a:pt x="1495" y="748"/>
                  </a:cubicBezTo>
                  <a:cubicBezTo>
                    <a:pt x="1495" y="335"/>
                    <a:pt x="1160" y="0"/>
                    <a:pt x="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3117975" y="2465475"/>
              <a:ext cx="37400" cy="37400"/>
            </a:xfrm>
            <a:custGeom>
              <a:avLst/>
              <a:gdLst/>
              <a:ahLst/>
              <a:cxnLst/>
              <a:rect l="l" t="t" r="r" b="b"/>
              <a:pathLst>
                <a:path w="1496" h="1496" extrusionOk="0">
                  <a:moveTo>
                    <a:pt x="747" y="0"/>
                  </a:moveTo>
                  <a:cubicBezTo>
                    <a:pt x="334" y="0"/>
                    <a:pt x="1" y="335"/>
                    <a:pt x="1" y="748"/>
                  </a:cubicBezTo>
                  <a:cubicBezTo>
                    <a:pt x="1" y="1161"/>
                    <a:pt x="334" y="1496"/>
                    <a:pt x="747" y="1496"/>
                  </a:cubicBezTo>
                  <a:cubicBezTo>
                    <a:pt x="1160" y="1496"/>
                    <a:pt x="1495" y="1161"/>
                    <a:pt x="1495" y="748"/>
                  </a:cubicBezTo>
                  <a:cubicBezTo>
                    <a:pt x="1495" y="335"/>
                    <a:pt x="1160" y="0"/>
                    <a:pt x="7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2835400" y="21840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8" y="0"/>
                  </a:moveTo>
                  <a:cubicBezTo>
                    <a:pt x="4742" y="0"/>
                    <a:pt x="1" y="62"/>
                    <a:pt x="1" y="139"/>
                  </a:cubicBezTo>
                  <a:cubicBezTo>
                    <a:pt x="1" y="215"/>
                    <a:pt x="4739" y="276"/>
                    <a:pt x="10588" y="276"/>
                  </a:cubicBezTo>
                  <a:cubicBezTo>
                    <a:pt x="16436" y="276"/>
                    <a:pt x="21177" y="215"/>
                    <a:pt x="21177" y="139"/>
                  </a:cubicBezTo>
                  <a:cubicBezTo>
                    <a:pt x="21177" y="62"/>
                    <a:pt x="16435" y="0"/>
                    <a:pt x="10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2979175" y="1727300"/>
              <a:ext cx="6900" cy="460225"/>
            </a:xfrm>
            <a:custGeom>
              <a:avLst/>
              <a:gdLst/>
              <a:ahLst/>
              <a:cxnLst/>
              <a:rect l="l" t="t" r="r" b="b"/>
              <a:pathLst>
                <a:path w="276" h="18409" extrusionOk="0">
                  <a:moveTo>
                    <a:pt x="137" y="1"/>
                  </a:moveTo>
                  <a:cubicBezTo>
                    <a:pt x="62" y="1"/>
                    <a:pt x="0" y="4122"/>
                    <a:pt x="0" y="9206"/>
                  </a:cubicBezTo>
                  <a:cubicBezTo>
                    <a:pt x="0" y="14288"/>
                    <a:pt x="62" y="18409"/>
                    <a:pt x="137" y="18409"/>
                  </a:cubicBezTo>
                  <a:cubicBezTo>
                    <a:pt x="214" y="18409"/>
                    <a:pt x="276" y="14290"/>
                    <a:pt x="276" y="9206"/>
                  </a:cubicBezTo>
                  <a:cubicBezTo>
                    <a:pt x="276" y="4121"/>
                    <a:pt x="214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3044850" y="1842500"/>
              <a:ext cx="38850" cy="37375"/>
            </a:xfrm>
            <a:custGeom>
              <a:avLst/>
              <a:gdLst/>
              <a:ahLst/>
              <a:cxnLst/>
              <a:rect l="l" t="t" r="r" b="b"/>
              <a:pathLst>
                <a:path w="1554" h="1495" extrusionOk="0">
                  <a:moveTo>
                    <a:pt x="748" y="0"/>
                  </a:moveTo>
                  <a:cubicBezTo>
                    <a:pt x="335" y="0"/>
                    <a:pt x="0" y="335"/>
                    <a:pt x="0" y="748"/>
                  </a:cubicBezTo>
                  <a:cubicBezTo>
                    <a:pt x="0" y="1050"/>
                    <a:pt x="182" y="1323"/>
                    <a:pt x="462" y="1438"/>
                  </a:cubicBezTo>
                  <a:cubicBezTo>
                    <a:pt x="554" y="1476"/>
                    <a:pt x="650" y="1495"/>
                    <a:pt x="747" y="1495"/>
                  </a:cubicBezTo>
                  <a:cubicBezTo>
                    <a:pt x="941" y="1495"/>
                    <a:pt x="1133" y="1419"/>
                    <a:pt x="1276" y="1275"/>
                  </a:cubicBezTo>
                  <a:cubicBezTo>
                    <a:pt x="1489" y="1062"/>
                    <a:pt x="1553" y="741"/>
                    <a:pt x="1438" y="462"/>
                  </a:cubicBezTo>
                  <a:cubicBezTo>
                    <a:pt x="1322" y="183"/>
                    <a:pt x="1049" y="0"/>
                    <a:pt x="7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3044850" y="2001625"/>
              <a:ext cx="38850" cy="37375"/>
            </a:xfrm>
            <a:custGeom>
              <a:avLst/>
              <a:gdLst/>
              <a:ahLst/>
              <a:cxnLst/>
              <a:rect l="l" t="t" r="r" b="b"/>
              <a:pathLst>
                <a:path w="1554" h="1495" extrusionOk="0">
                  <a:moveTo>
                    <a:pt x="748" y="0"/>
                  </a:moveTo>
                  <a:cubicBezTo>
                    <a:pt x="335" y="0"/>
                    <a:pt x="0" y="335"/>
                    <a:pt x="0" y="748"/>
                  </a:cubicBezTo>
                  <a:cubicBezTo>
                    <a:pt x="0" y="1049"/>
                    <a:pt x="182" y="1323"/>
                    <a:pt x="462" y="1438"/>
                  </a:cubicBezTo>
                  <a:cubicBezTo>
                    <a:pt x="554" y="1476"/>
                    <a:pt x="651" y="1495"/>
                    <a:pt x="747" y="1495"/>
                  </a:cubicBezTo>
                  <a:cubicBezTo>
                    <a:pt x="941" y="1495"/>
                    <a:pt x="1133" y="1419"/>
                    <a:pt x="1276" y="1276"/>
                  </a:cubicBezTo>
                  <a:cubicBezTo>
                    <a:pt x="1489" y="1062"/>
                    <a:pt x="1553" y="740"/>
                    <a:pt x="1438" y="462"/>
                  </a:cubicBezTo>
                  <a:cubicBezTo>
                    <a:pt x="1322" y="182"/>
                    <a:pt x="1049" y="0"/>
                    <a:pt x="7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2868175" y="1074800"/>
              <a:ext cx="126500" cy="225750"/>
            </a:xfrm>
            <a:custGeom>
              <a:avLst/>
              <a:gdLst/>
              <a:ahLst/>
              <a:cxnLst/>
              <a:rect l="l" t="t" r="r" b="b"/>
              <a:pathLst>
                <a:path w="5060" h="9030" extrusionOk="0">
                  <a:moveTo>
                    <a:pt x="5025" y="1"/>
                  </a:moveTo>
                  <a:cubicBezTo>
                    <a:pt x="4993" y="1"/>
                    <a:pt x="4860" y="61"/>
                    <a:pt x="4643" y="174"/>
                  </a:cubicBezTo>
                  <a:cubicBezTo>
                    <a:pt x="4494" y="247"/>
                    <a:pt x="4350" y="333"/>
                    <a:pt x="4214" y="431"/>
                  </a:cubicBezTo>
                  <a:cubicBezTo>
                    <a:pt x="4054" y="540"/>
                    <a:pt x="3864" y="658"/>
                    <a:pt x="3679" y="821"/>
                  </a:cubicBezTo>
                  <a:cubicBezTo>
                    <a:pt x="3287" y="1119"/>
                    <a:pt x="2878" y="1543"/>
                    <a:pt x="2460" y="2042"/>
                  </a:cubicBezTo>
                  <a:cubicBezTo>
                    <a:pt x="2024" y="2597"/>
                    <a:pt x="1645" y="3193"/>
                    <a:pt x="1327" y="3825"/>
                  </a:cubicBezTo>
                  <a:cubicBezTo>
                    <a:pt x="656" y="5169"/>
                    <a:pt x="323" y="6496"/>
                    <a:pt x="159" y="7457"/>
                  </a:cubicBezTo>
                  <a:cubicBezTo>
                    <a:pt x="78" y="7938"/>
                    <a:pt x="32" y="8332"/>
                    <a:pt x="17" y="8604"/>
                  </a:cubicBezTo>
                  <a:cubicBezTo>
                    <a:pt x="1" y="8877"/>
                    <a:pt x="1" y="9028"/>
                    <a:pt x="20" y="9030"/>
                  </a:cubicBezTo>
                  <a:cubicBezTo>
                    <a:pt x="20" y="9030"/>
                    <a:pt x="20" y="9030"/>
                    <a:pt x="21" y="9030"/>
                  </a:cubicBezTo>
                  <a:cubicBezTo>
                    <a:pt x="66" y="9030"/>
                    <a:pt x="143" y="8434"/>
                    <a:pt x="350" y="7494"/>
                  </a:cubicBezTo>
                  <a:cubicBezTo>
                    <a:pt x="560" y="6554"/>
                    <a:pt x="918" y="5261"/>
                    <a:pt x="1572" y="3948"/>
                  </a:cubicBezTo>
                  <a:cubicBezTo>
                    <a:pt x="1882" y="3335"/>
                    <a:pt x="2247" y="2748"/>
                    <a:pt x="2658" y="2198"/>
                  </a:cubicBezTo>
                  <a:cubicBezTo>
                    <a:pt x="3055" y="1706"/>
                    <a:pt x="3438" y="1280"/>
                    <a:pt x="3805" y="969"/>
                  </a:cubicBezTo>
                  <a:cubicBezTo>
                    <a:pt x="4525" y="333"/>
                    <a:pt x="5060" y="48"/>
                    <a:pt x="5033" y="3"/>
                  </a:cubicBezTo>
                  <a:cubicBezTo>
                    <a:pt x="5032" y="2"/>
                    <a:pt x="5029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3045100" y="1050800"/>
              <a:ext cx="38925" cy="9425"/>
            </a:xfrm>
            <a:custGeom>
              <a:avLst/>
              <a:gdLst/>
              <a:ahLst/>
              <a:cxnLst/>
              <a:rect l="l" t="t" r="r" b="b"/>
              <a:pathLst>
                <a:path w="1557" h="377" extrusionOk="0">
                  <a:moveTo>
                    <a:pt x="1290" y="1"/>
                  </a:moveTo>
                  <a:cubicBezTo>
                    <a:pt x="1149" y="1"/>
                    <a:pt x="960" y="18"/>
                    <a:pt x="756" y="53"/>
                  </a:cubicBezTo>
                  <a:cubicBezTo>
                    <a:pt x="333" y="125"/>
                    <a:pt x="0" y="244"/>
                    <a:pt x="13" y="318"/>
                  </a:cubicBezTo>
                  <a:cubicBezTo>
                    <a:pt x="20" y="357"/>
                    <a:pt x="117" y="377"/>
                    <a:pt x="267" y="377"/>
                  </a:cubicBezTo>
                  <a:cubicBezTo>
                    <a:pt x="408" y="377"/>
                    <a:pt x="597" y="359"/>
                    <a:pt x="802" y="325"/>
                  </a:cubicBezTo>
                  <a:cubicBezTo>
                    <a:pt x="1224" y="253"/>
                    <a:pt x="1556" y="134"/>
                    <a:pt x="1543" y="59"/>
                  </a:cubicBezTo>
                  <a:cubicBezTo>
                    <a:pt x="1537" y="20"/>
                    <a:pt x="144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4218650" y="1018500"/>
              <a:ext cx="531025" cy="2068125"/>
            </a:xfrm>
            <a:custGeom>
              <a:avLst/>
              <a:gdLst/>
              <a:ahLst/>
              <a:cxnLst/>
              <a:rect l="l" t="t" r="r" b="b"/>
              <a:pathLst>
                <a:path w="21241" h="82725" extrusionOk="0">
                  <a:moveTo>
                    <a:pt x="10620" y="0"/>
                  </a:moveTo>
                  <a:cubicBezTo>
                    <a:pt x="4756" y="0"/>
                    <a:pt x="1" y="4755"/>
                    <a:pt x="1" y="10620"/>
                  </a:cubicBezTo>
                  <a:lnTo>
                    <a:pt x="1" y="82725"/>
                  </a:lnTo>
                  <a:lnTo>
                    <a:pt x="21241" y="82725"/>
                  </a:lnTo>
                  <a:lnTo>
                    <a:pt x="21241" y="10620"/>
                  </a:lnTo>
                  <a:cubicBezTo>
                    <a:pt x="21241" y="4755"/>
                    <a:pt x="16486" y="0"/>
                    <a:pt x="10620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4218650" y="1018500"/>
              <a:ext cx="531025" cy="2068125"/>
            </a:xfrm>
            <a:custGeom>
              <a:avLst/>
              <a:gdLst/>
              <a:ahLst/>
              <a:cxnLst/>
              <a:rect l="l" t="t" r="r" b="b"/>
              <a:pathLst>
                <a:path w="21241" h="82725" extrusionOk="0">
                  <a:moveTo>
                    <a:pt x="10620" y="0"/>
                  </a:moveTo>
                  <a:cubicBezTo>
                    <a:pt x="4756" y="0"/>
                    <a:pt x="1" y="4755"/>
                    <a:pt x="1" y="10620"/>
                  </a:cubicBezTo>
                  <a:lnTo>
                    <a:pt x="1" y="82725"/>
                  </a:lnTo>
                  <a:lnTo>
                    <a:pt x="21241" y="82725"/>
                  </a:lnTo>
                  <a:lnTo>
                    <a:pt x="21241" y="10620"/>
                  </a:lnTo>
                  <a:cubicBezTo>
                    <a:pt x="21241" y="4755"/>
                    <a:pt x="16486" y="0"/>
                    <a:pt x="10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4218650" y="1251625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1"/>
                  </a:moveTo>
                  <a:cubicBezTo>
                    <a:pt x="4741" y="1"/>
                    <a:pt x="1" y="63"/>
                    <a:pt x="1" y="139"/>
                  </a:cubicBezTo>
                  <a:cubicBezTo>
                    <a:pt x="1" y="215"/>
                    <a:pt x="4739" y="278"/>
                    <a:pt x="10588" y="278"/>
                  </a:cubicBezTo>
                  <a:cubicBezTo>
                    <a:pt x="16437" y="278"/>
                    <a:pt x="21176" y="215"/>
                    <a:pt x="21176" y="139"/>
                  </a:cubicBezTo>
                  <a:cubicBezTo>
                    <a:pt x="21176" y="63"/>
                    <a:pt x="16434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4218650" y="17118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8" y="1"/>
                  </a:moveTo>
                  <a:cubicBezTo>
                    <a:pt x="4741" y="1"/>
                    <a:pt x="1" y="62"/>
                    <a:pt x="1" y="138"/>
                  </a:cubicBezTo>
                  <a:cubicBezTo>
                    <a:pt x="1" y="215"/>
                    <a:pt x="4739" y="277"/>
                    <a:pt x="10588" y="277"/>
                  </a:cubicBezTo>
                  <a:cubicBezTo>
                    <a:pt x="16437" y="277"/>
                    <a:pt x="21176" y="215"/>
                    <a:pt x="21176" y="138"/>
                  </a:cubicBezTo>
                  <a:cubicBezTo>
                    <a:pt x="21176" y="62"/>
                    <a:pt x="16434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4362400" y="1255100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1" y="4123"/>
                    <a:pt x="1" y="9205"/>
                  </a:cubicBezTo>
                  <a:cubicBezTo>
                    <a:pt x="1" y="14288"/>
                    <a:pt x="62" y="18408"/>
                    <a:pt x="139" y="18408"/>
                  </a:cubicBezTo>
                  <a:cubicBezTo>
                    <a:pt x="215" y="18408"/>
                    <a:pt x="277" y="14289"/>
                    <a:pt x="277" y="9205"/>
                  </a:cubicBezTo>
                  <a:cubicBezTo>
                    <a:pt x="277" y="4121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4428075" y="137027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749" y="1"/>
                  </a:moveTo>
                  <a:cubicBezTo>
                    <a:pt x="336" y="1"/>
                    <a:pt x="1" y="335"/>
                    <a:pt x="1" y="748"/>
                  </a:cubicBezTo>
                  <a:cubicBezTo>
                    <a:pt x="1" y="1051"/>
                    <a:pt x="183" y="1323"/>
                    <a:pt x="463" y="1438"/>
                  </a:cubicBezTo>
                  <a:cubicBezTo>
                    <a:pt x="555" y="1477"/>
                    <a:pt x="652" y="1495"/>
                    <a:pt x="748" y="1495"/>
                  </a:cubicBezTo>
                  <a:cubicBezTo>
                    <a:pt x="943" y="1495"/>
                    <a:pt x="1134" y="1419"/>
                    <a:pt x="1277" y="1277"/>
                  </a:cubicBezTo>
                  <a:cubicBezTo>
                    <a:pt x="1491" y="1063"/>
                    <a:pt x="1554" y="742"/>
                    <a:pt x="1439" y="462"/>
                  </a:cubicBezTo>
                  <a:cubicBezTo>
                    <a:pt x="1323" y="183"/>
                    <a:pt x="1051" y="1"/>
                    <a:pt x="7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4428075" y="152942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749" y="1"/>
                  </a:moveTo>
                  <a:cubicBezTo>
                    <a:pt x="336" y="1"/>
                    <a:pt x="1" y="334"/>
                    <a:pt x="1" y="747"/>
                  </a:cubicBezTo>
                  <a:cubicBezTo>
                    <a:pt x="1" y="1050"/>
                    <a:pt x="183" y="1322"/>
                    <a:pt x="463" y="1438"/>
                  </a:cubicBezTo>
                  <a:cubicBezTo>
                    <a:pt x="555" y="1477"/>
                    <a:pt x="652" y="1495"/>
                    <a:pt x="748" y="1495"/>
                  </a:cubicBezTo>
                  <a:cubicBezTo>
                    <a:pt x="943" y="1495"/>
                    <a:pt x="1134" y="1419"/>
                    <a:pt x="1277" y="1276"/>
                  </a:cubicBezTo>
                  <a:cubicBezTo>
                    <a:pt x="1491" y="1063"/>
                    <a:pt x="1554" y="741"/>
                    <a:pt x="1439" y="461"/>
                  </a:cubicBezTo>
                  <a:cubicBezTo>
                    <a:pt x="1323" y="183"/>
                    <a:pt x="1051" y="1"/>
                    <a:pt x="7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4218650" y="2647900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0"/>
                  </a:moveTo>
                  <a:cubicBezTo>
                    <a:pt x="4741" y="0"/>
                    <a:pt x="1" y="63"/>
                    <a:pt x="1" y="139"/>
                  </a:cubicBezTo>
                  <a:cubicBezTo>
                    <a:pt x="1" y="215"/>
                    <a:pt x="4739" y="277"/>
                    <a:pt x="10588" y="277"/>
                  </a:cubicBezTo>
                  <a:cubicBezTo>
                    <a:pt x="16437" y="277"/>
                    <a:pt x="21176" y="215"/>
                    <a:pt x="21176" y="139"/>
                  </a:cubicBezTo>
                  <a:cubicBezTo>
                    <a:pt x="21176" y="63"/>
                    <a:pt x="16434" y="0"/>
                    <a:pt x="105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4362400" y="2191175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1" y="4121"/>
                    <a:pt x="1" y="9205"/>
                  </a:cubicBezTo>
                  <a:cubicBezTo>
                    <a:pt x="1" y="14288"/>
                    <a:pt x="62" y="18408"/>
                    <a:pt x="139" y="18408"/>
                  </a:cubicBezTo>
                  <a:cubicBezTo>
                    <a:pt x="215" y="18408"/>
                    <a:pt x="277" y="14289"/>
                    <a:pt x="277" y="9205"/>
                  </a:cubicBezTo>
                  <a:cubicBezTo>
                    <a:pt x="277" y="4120"/>
                    <a:pt x="215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4428075" y="2306350"/>
              <a:ext cx="37425" cy="37375"/>
            </a:xfrm>
            <a:custGeom>
              <a:avLst/>
              <a:gdLst/>
              <a:ahLst/>
              <a:cxnLst/>
              <a:rect l="l" t="t" r="r" b="b"/>
              <a:pathLst>
                <a:path w="1497" h="1495" extrusionOk="0">
                  <a:moveTo>
                    <a:pt x="749" y="0"/>
                  </a:moveTo>
                  <a:cubicBezTo>
                    <a:pt x="336" y="0"/>
                    <a:pt x="1" y="335"/>
                    <a:pt x="1" y="748"/>
                  </a:cubicBezTo>
                  <a:cubicBezTo>
                    <a:pt x="1" y="1160"/>
                    <a:pt x="336" y="1495"/>
                    <a:pt x="749" y="1495"/>
                  </a:cubicBezTo>
                  <a:cubicBezTo>
                    <a:pt x="1162" y="1495"/>
                    <a:pt x="1496" y="1160"/>
                    <a:pt x="1496" y="748"/>
                  </a:cubicBezTo>
                  <a:cubicBezTo>
                    <a:pt x="1496" y="335"/>
                    <a:pt x="1162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4428075" y="2465475"/>
              <a:ext cx="37425" cy="37400"/>
            </a:xfrm>
            <a:custGeom>
              <a:avLst/>
              <a:gdLst/>
              <a:ahLst/>
              <a:cxnLst/>
              <a:rect l="l" t="t" r="r" b="b"/>
              <a:pathLst>
                <a:path w="1497" h="1496" extrusionOk="0">
                  <a:moveTo>
                    <a:pt x="749" y="0"/>
                  </a:moveTo>
                  <a:cubicBezTo>
                    <a:pt x="336" y="0"/>
                    <a:pt x="1" y="335"/>
                    <a:pt x="1" y="748"/>
                  </a:cubicBezTo>
                  <a:cubicBezTo>
                    <a:pt x="1" y="1161"/>
                    <a:pt x="336" y="1496"/>
                    <a:pt x="749" y="1496"/>
                  </a:cubicBezTo>
                  <a:cubicBezTo>
                    <a:pt x="1162" y="1496"/>
                    <a:pt x="1496" y="1161"/>
                    <a:pt x="1496" y="748"/>
                  </a:cubicBezTo>
                  <a:cubicBezTo>
                    <a:pt x="1496" y="335"/>
                    <a:pt x="1162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218650" y="21840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9" y="0"/>
                  </a:moveTo>
                  <a:cubicBezTo>
                    <a:pt x="4740" y="0"/>
                    <a:pt x="1" y="63"/>
                    <a:pt x="1" y="139"/>
                  </a:cubicBezTo>
                  <a:cubicBezTo>
                    <a:pt x="1" y="215"/>
                    <a:pt x="4743" y="276"/>
                    <a:pt x="10589" y="276"/>
                  </a:cubicBezTo>
                  <a:cubicBezTo>
                    <a:pt x="16436" y="276"/>
                    <a:pt x="21176" y="215"/>
                    <a:pt x="21176" y="139"/>
                  </a:cubicBezTo>
                  <a:cubicBezTo>
                    <a:pt x="21176" y="62"/>
                    <a:pt x="16437" y="0"/>
                    <a:pt x="10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597375" y="1727300"/>
              <a:ext cx="6900" cy="460225"/>
            </a:xfrm>
            <a:custGeom>
              <a:avLst/>
              <a:gdLst/>
              <a:ahLst/>
              <a:cxnLst/>
              <a:rect l="l" t="t" r="r" b="b"/>
              <a:pathLst>
                <a:path w="276" h="18409" extrusionOk="0">
                  <a:moveTo>
                    <a:pt x="139" y="1"/>
                  </a:moveTo>
                  <a:cubicBezTo>
                    <a:pt x="63" y="1"/>
                    <a:pt x="0" y="4122"/>
                    <a:pt x="0" y="9206"/>
                  </a:cubicBezTo>
                  <a:cubicBezTo>
                    <a:pt x="0" y="14288"/>
                    <a:pt x="63" y="18409"/>
                    <a:pt x="139" y="18409"/>
                  </a:cubicBezTo>
                  <a:cubicBezTo>
                    <a:pt x="216" y="18409"/>
                    <a:pt x="276" y="14290"/>
                    <a:pt x="276" y="9206"/>
                  </a:cubicBezTo>
                  <a:cubicBezTo>
                    <a:pt x="276" y="4121"/>
                    <a:pt x="214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499750" y="1842500"/>
              <a:ext cx="38900" cy="37375"/>
            </a:xfrm>
            <a:custGeom>
              <a:avLst/>
              <a:gdLst/>
              <a:ahLst/>
              <a:cxnLst/>
              <a:rect l="l" t="t" r="r" b="b"/>
              <a:pathLst>
                <a:path w="1556" h="1495" extrusionOk="0">
                  <a:moveTo>
                    <a:pt x="807" y="0"/>
                  </a:moveTo>
                  <a:cubicBezTo>
                    <a:pt x="505" y="0"/>
                    <a:pt x="233" y="183"/>
                    <a:pt x="117" y="462"/>
                  </a:cubicBezTo>
                  <a:cubicBezTo>
                    <a:pt x="1" y="741"/>
                    <a:pt x="65" y="1062"/>
                    <a:pt x="279" y="1275"/>
                  </a:cubicBezTo>
                  <a:cubicBezTo>
                    <a:pt x="422" y="1419"/>
                    <a:pt x="614" y="1495"/>
                    <a:pt x="808" y="1495"/>
                  </a:cubicBezTo>
                  <a:cubicBezTo>
                    <a:pt x="904" y="1495"/>
                    <a:pt x="1001" y="1476"/>
                    <a:pt x="1094" y="1438"/>
                  </a:cubicBezTo>
                  <a:cubicBezTo>
                    <a:pt x="1373" y="1323"/>
                    <a:pt x="1555" y="1050"/>
                    <a:pt x="1555" y="748"/>
                  </a:cubicBezTo>
                  <a:cubicBezTo>
                    <a:pt x="1555" y="335"/>
                    <a:pt x="1220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499750" y="2001625"/>
              <a:ext cx="38900" cy="37375"/>
            </a:xfrm>
            <a:custGeom>
              <a:avLst/>
              <a:gdLst/>
              <a:ahLst/>
              <a:cxnLst/>
              <a:rect l="l" t="t" r="r" b="b"/>
              <a:pathLst>
                <a:path w="1556" h="1495" extrusionOk="0">
                  <a:moveTo>
                    <a:pt x="807" y="0"/>
                  </a:moveTo>
                  <a:cubicBezTo>
                    <a:pt x="505" y="0"/>
                    <a:pt x="233" y="182"/>
                    <a:pt x="117" y="462"/>
                  </a:cubicBezTo>
                  <a:cubicBezTo>
                    <a:pt x="1" y="740"/>
                    <a:pt x="65" y="1062"/>
                    <a:pt x="279" y="1276"/>
                  </a:cubicBezTo>
                  <a:cubicBezTo>
                    <a:pt x="422" y="1419"/>
                    <a:pt x="613" y="1495"/>
                    <a:pt x="808" y="1495"/>
                  </a:cubicBezTo>
                  <a:cubicBezTo>
                    <a:pt x="904" y="1495"/>
                    <a:pt x="1001" y="1476"/>
                    <a:pt x="1094" y="1438"/>
                  </a:cubicBezTo>
                  <a:cubicBezTo>
                    <a:pt x="1373" y="1323"/>
                    <a:pt x="1555" y="1049"/>
                    <a:pt x="1555" y="748"/>
                  </a:cubicBezTo>
                  <a:cubicBezTo>
                    <a:pt x="1555" y="335"/>
                    <a:pt x="1220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588775" y="1074800"/>
              <a:ext cx="126500" cy="225750"/>
            </a:xfrm>
            <a:custGeom>
              <a:avLst/>
              <a:gdLst/>
              <a:ahLst/>
              <a:cxnLst/>
              <a:rect l="l" t="t" r="r" b="b"/>
              <a:pathLst>
                <a:path w="5060" h="9030" extrusionOk="0">
                  <a:moveTo>
                    <a:pt x="34" y="1"/>
                  </a:moveTo>
                  <a:cubicBezTo>
                    <a:pt x="30" y="1"/>
                    <a:pt x="27" y="2"/>
                    <a:pt x="26" y="3"/>
                  </a:cubicBezTo>
                  <a:cubicBezTo>
                    <a:pt x="0" y="48"/>
                    <a:pt x="535" y="333"/>
                    <a:pt x="1255" y="969"/>
                  </a:cubicBezTo>
                  <a:cubicBezTo>
                    <a:pt x="1620" y="1280"/>
                    <a:pt x="2004" y="1706"/>
                    <a:pt x="2400" y="2198"/>
                  </a:cubicBezTo>
                  <a:cubicBezTo>
                    <a:pt x="2813" y="2748"/>
                    <a:pt x="3176" y="3335"/>
                    <a:pt x="3487" y="3948"/>
                  </a:cubicBezTo>
                  <a:cubicBezTo>
                    <a:pt x="4142" y="5261"/>
                    <a:pt x="4500" y="6554"/>
                    <a:pt x="4710" y="7494"/>
                  </a:cubicBezTo>
                  <a:cubicBezTo>
                    <a:pt x="4917" y="8434"/>
                    <a:pt x="4994" y="9030"/>
                    <a:pt x="5039" y="9030"/>
                  </a:cubicBezTo>
                  <a:cubicBezTo>
                    <a:pt x="5040" y="9030"/>
                    <a:pt x="5040" y="9030"/>
                    <a:pt x="5040" y="9030"/>
                  </a:cubicBezTo>
                  <a:cubicBezTo>
                    <a:pt x="5059" y="9028"/>
                    <a:pt x="5059" y="8878"/>
                    <a:pt x="5043" y="8604"/>
                  </a:cubicBezTo>
                  <a:cubicBezTo>
                    <a:pt x="5029" y="8332"/>
                    <a:pt x="4981" y="7939"/>
                    <a:pt x="4902" y="7457"/>
                  </a:cubicBezTo>
                  <a:cubicBezTo>
                    <a:pt x="4737" y="6496"/>
                    <a:pt x="4404" y="5169"/>
                    <a:pt x="3734" y="3825"/>
                  </a:cubicBezTo>
                  <a:cubicBezTo>
                    <a:pt x="3415" y="3193"/>
                    <a:pt x="3036" y="2597"/>
                    <a:pt x="2600" y="2042"/>
                  </a:cubicBezTo>
                  <a:cubicBezTo>
                    <a:pt x="2182" y="1543"/>
                    <a:pt x="1772" y="1119"/>
                    <a:pt x="1381" y="821"/>
                  </a:cubicBezTo>
                  <a:cubicBezTo>
                    <a:pt x="1196" y="658"/>
                    <a:pt x="1006" y="540"/>
                    <a:pt x="846" y="431"/>
                  </a:cubicBezTo>
                  <a:cubicBezTo>
                    <a:pt x="710" y="333"/>
                    <a:pt x="566" y="247"/>
                    <a:pt x="416" y="174"/>
                  </a:cubicBezTo>
                  <a:cubicBezTo>
                    <a:pt x="200" y="61"/>
                    <a:pt x="66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499425" y="1050800"/>
              <a:ext cx="38925" cy="9425"/>
            </a:xfrm>
            <a:custGeom>
              <a:avLst/>
              <a:gdLst/>
              <a:ahLst/>
              <a:cxnLst/>
              <a:rect l="l" t="t" r="r" b="b"/>
              <a:pathLst>
                <a:path w="1557" h="377" extrusionOk="0">
                  <a:moveTo>
                    <a:pt x="267" y="1"/>
                  </a:moveTo>
                  <a:cubicBezTo>
                    <a:pt x="117" y="1"/>
                    <a:pt x="20" y="20"/>
                    <a:pt x="14" y="59"/>
                  </a:cubicBezTo>
                  <a:cubicBezTo>
                    <a:pt x="1" y="134"/>
                    <a:pt x="333" y="253"/>
                    <a:pt x="756" y="325"/>
                  </a:cubicBezTo>
                  <a:cubicBezTo>
                    <a:pt x="961" y="359"/>
                    <a:pt x="1149" y="377"/>
                    <a:pt x="1290" y="377"/>
                  </a:cubicBezTo>
                  <a:cubicBezTo>
                    <a:pt x="1440" y="377"/>
                    <a:pt x="1537" y="357"/>
                    <a:pt x="1544" y="318"/>
                  </a:cubicBezTo>
                  <a:cubicBezTo>
                    <a:pt x="1557" y="244"/>
                    <a:pt x="1225" y="125"/>
                    <a:pt x="803" y="53"/>
                  </a:cubicBezTo>
                  <a:cubicBezTo>
                    <a:pt x="597" y="18"/>
                    <a:pt x="409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364800" y="238125"/>
              <a:ext cx="857250" cy="3413275"/>
            </a:xfrm>
            <a:custGeom>
              <a:avLst/>
              <a:gdLst/>
              <a:ahLst/>
              <a:cxnLst/>
              <a:rect l="l" t="t" r="r" b="b"/>
              <a:pathLst>
                <a:path w="34290" h="136531" extrusionOk="0">
                  <a:moveTo>
                    <a:pt x="15343" y="0"/>
                  </a:moveTo>
                  <a:cubicBezTo>
                    <a:pt x="13406" y="0"/>
                    <a:pt x="11640" y="1104"/>
                    <a:pt x="10792" y="2845"/>
                  </a:cubicBezTo>
                  <a:lnTo>
                    <a:pt x="3343" y="16905"/>
                  </a:lnTo>
                  <a:cubicBezTo>
                    <a:pt x="1147" y="21048"/>
                    <a:pt x="1" y="25664"/>
                    <a:pt x="1" y="30352"/>
                  </a:cubicBezTo>
                  <a:lnTo>
                    <a:pt x="1" y="128187"/>
                  </a:lnTo>
                  <a:lnTo>
                    <a:pt x="13062" y="136530"/>
                  </a:lnTo>
                  <a:lnTo>
                    <a:pt x="22117" y="136530"/>
                  </a:lnTo>
                  <a:lnTo>
                    <a:pt x="34289" y="128187"/>
                  </a:lnTo>
                  <a:lnTo>
                    <a:pt x="34289" y="30784"/>
                  </a:lnTo>
                  <a:cubicBezTo>
                    <a:pt x="34289" y="26290"/>
                    <a:pt x="33235" y="21858"/>
                    <a:pt x="31211" y="17846"/>
                  </a:cubicBezTo>
                  <a:lnTo>
                    <a:pt x="23611" y="2782"/>
                  </a:lnTo>
                  <a:cubicBezTo>
                    <a:pt x="22750" y="1076"/>
                    <a:pt x="21002" y="0"/>
                    <a:pt x="19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2543450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32855" y="0"/>
                  </a:moveTo>
                  <a:cubicBezTo>
                    <a:pt x="32855" y="0"/>
                    <a:pt x="27481" y="23309"/>
                    <a:pt x="13740" y="33614"/>
                  </a:cubicBezTo>
                  <a:cubicBezTo>
                    <a:pt x="0" y="43920"/>
                    <a:pt x="0" y="58396"/>
                    <a:pt x="0" y="58396"/>
                  </a:cubicBezTo>
                  <a:lnTo>
                    <a:pt x="32855" y="58396"/>
                  </a:lnTo>
                  <a:lnTo>
                    <a:pt x="328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4222025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0" y="0"/>
                  </a:moveTo>
                  <a:lnTo>
                    <a:pt x="0" y="58396"/>
                  </a:lnTo>
                  <a:lnTo>
                    <a:pt x="32855" y="58396"/>
                  </a:lnTo>
                  <a:cubicBezTo>
                    <a:pt x="32855" y="58396"/>
                    <a:pt x="32855" y="43920"/>
                    <a:pt x="19115" y="33614"/>
                  </a:cubicBezTo>
                  <a:cubicBezTo>
                    <a:pt x="5374" y="233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2543450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32855" y="0"/>
                  </a:moveTo>
                  <a:cubicBezTo>
                    <a:pt x="32855" y="0"/>
                    <a:pt x="27481" y="23309"/>
                    <a:pt x="13740" y="33614"/>
                  </a:cubicBezTo>
                  <a:cubicBezTo>
                    <a:pt x="0" y="43920"/>
                    <a:pt x="0" y="58396"/>
                    <a:pt x="0" y="58396"/>
                  </a:cubicBezTo>
                  <a:lnTo>
                    <a:pt x="32855" y="58396"/>
                  </a:lnTo>
                  <a:lnTo>
                    <a:pt x="32855" y="0"/>
                  </a:lnTo>
                  <a:close/>
                </a:path>
              </a:pathLst>
            </a:custGeom>
            <a:solidFill>
              <a:srgbClr val="455A64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4222025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0" y="0"/>
                  </a:moveTo>
                  <a:lnTo>
                    <a:pt x="0" y="58396"/>
                  </a:lnTo>
                  <a:lnTo>
                    <a:pt x="32855" y="58396"/>
                  </a:lnTo>
                  <a:cubicBezTo>
                    <a:pt x="32855" y="58396"/>
                    <a:pt x="32855" y="43920"/>
                    <a:pt x="19115" y="33614"/>
                  </a:cubicBezTo>
                  <a:cubicBezTo>
                    <a:pt x="5374" y="233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5A64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3567350" y="766300"/>
              <a:ext cx="452150" cy="310500"/>
            </a:xfrm>
            <a:custGeom>
              <a:avLst/>
              <a:gdLst/>
              <a:ahLst/>
              <a:cxnLst/>
              <a:rect l="l" t="t" r="r" b="b"/>
              <a:pathLst>
                <a:path w="18086" h="12420" extrusionOk="0">
                  <a:moveTo>
                    <a:pt x="6210" y="0"/>
                  </a:moveTo>
                  <a:cubicBezTo>
                    <a:pt x="2781" y="0"/>
                    <a:pt x="0" y="2780"/>
                    <a:pt x="0" y="6210"/>
                  </a:cubicBezTo>
                  <a:cubicBezTo>
                    <a:pt x="0" y="9640"/>
                    <a:pt x="2781" y="12419"/>
                    <a:pt x="6210" y="12419"/>
                  </a:cubicBezTo>
                  <a:lnTo>
                    <a:pt x="11876" y="12419"/>
                  </a:lnTo>
                  <a:cubicBezTo>
                    <a:pt x="15305" y="12419"/>
                    <a:pt x="18086" y="9640"/>
                    <a:pt x="18086" y="6210"/>
                  </a:cubicBezTo>
                  <a:cubicBezTo>
                    <a:pt x="18086" y="2780"/>
                    <a:pt x="15305" y="0"/>
                    <a:pt x="11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3364800" y="3356850"/>
              <a:ext cx="857250" cy="294550"/>
            </a:xfrm>
            <a:custGeom>
              <a:avLst/>
              <a:gdLst/>
              <a:ahLst/>
              <a:cxnLst/>
              <a:rect l="l" t="t" r="r" b="b"/>
              <a:pathLst>
                <a:path w="34290" h="11782" extrusionOk="0">
                  <a:moveTo>
                    <a:pt x="1" y="0"/>
                  </a:moveTo>
                  <a:lnTo>
                    <a:pt x="1" y="3438"/>
                  </a:lnTo>
                  <a:lnTo>
                    <a:pt x="13062" y="11781"/>
                  </a:lnTo>
                  <a:lnTo>
                    <a:pt x="22117" y="11781"/>
                  </a:lnTo>
                  <a:lnTo>
                    <a:pt x="34289" y="3438"/>
                  </a:lnTo>
                  <a:lnTo>
                    <a:pt x="34289" y="0"/>
                  </a:lnTo>
                  <a:close/>
                </a:path>
              </a:pathLst>
            </a:custGeom>
            <a:solidFill>
              <a:srgbClr val="455A64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31"/>
          <p:cNvSpPr/>
          <p:nvPr/>
        </p:nvSpPr>
        <p:spPr>
          <a:xfrm>
            <a:off x="6879950" y="1852700"/>
            <a:ext cx="792600" cy="79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8706925" y="305550"/>
            <a:ext cx="792600" cy="79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161926" y="743969"/>
            <a:ext cx="1464900" cy="14649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-444400" y="3169450"/>
            <a:ext cx="792600" cy="79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1"/>
          <p:cNvSpPr txBox="1">
            <a:spLocks noGrp="1"/>
          </p:cNvSpPr>
          <p:nvPr>
            <p:ph type="title" idx="4294967295"/>
          </p:nvPr>
        </p:nvSpPr>
        <p:spPr>
          <a:xfrm>
            <a:off x="293507" y="1153063"/>
            <a:ext cx="1201738" cy="752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01.</a:t>
            </a:r>
            <a:endParaRPr sz="4800" dirty="0"/>
          </a:p>
        </p:txBody>
      </p:sp>
      <p:sp>
        <p:nvSpPr>
          <p:cNvPr id="477" name="Google Shape;477;p31"/>
          <p:cNvSpPr txBox="1">
            <a:spLocks noGrp="1"/>
          </p:cNvSpPr>
          <p:nvPr>
            <p:ph type="ctrTitle"/>
          </p:nvPr>
        </p:nvSpPr>
        <p:spPr>
          <a:xfrm>
            <a:off x="572274" y="1821510"/>
            <a:ext cx="3248400" cy="1507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/>
              <a:t>Fitur </a:t>
            </a:r>
            <a:r>
              <a:rPr lang="en-ID" sz="4400" dirty="0" err="1"/>
              <a:t>Untuk</a:t>
            </a:r>
            <a:r>
              <a:rPr lang="en-ID" sz="4400" dirty="0"/>
              <a:t> </a:t>
            </a:r>
            <a:r>
              <a:rPr lang="en-ID" sz="4400" dirty="0" err="1"/>
              <a:t>Mahasiswa</a:t>
            </a:r>
            <a:endParaRPr sz="4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268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/>
              <a:t>Pada </a:t>
            </a:r>
            <a:r>
              <a:rPr lang="en-ID" sz="1200" dirty="0" err="1"/>
              <a:t>halaman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daftar </a:t>
            </a:r>
            <a:r>
              <a:rPr lang="en-ID" sz="1200" dirty="0" err="1"/>
              <a:t>mahasiswa</a:t>
            </a:r>
            <a:r>
              <a:rPr lang="en-ID" sz="1200" dirty="0"/>
              <a:t>.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/>
              <a:t>Adapun </a:t>
            </a:r>
            <a:r>
              <a:rPr lang="en-ID" sz="1200" dirty="0" err="1"/>
              <a:t>informasi</a:t>
            </a:r>
            <a:r>
              <a:rPr lang="en-ID" sz="1200" dirty="0"/>
              <a:t> yang </a:t>
            </a:r>
            <a:r>
              <a:rPr lang="en-ID" sz="1200" dirty="0" err="1"/>
              <a:t>terdapat</a:t>
            </a:r>
            <a:r>
              <a:rPr lang="en-ID" sz="1200" dirty="0"/>
              <a:t> pada </a:t>
            </a:r>
            <a:r>
              <a:rPr lang="en-ID" sz="1200" dirty="0" err="1"/>
              <a:t>halaman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meliputi</a:t>
            </a:r>
            <a:r>
              <a:rPr lang="en-ID" sz="1200" dirty="0"/>
              <a:t> NIM, Nama, Email, Alamat dan Status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 err="1"/>
              <a:t>Mahasiswa</a:t>
            </a:r>
            <a:r>
              <a:rPr lang="en-ID" sz="1200" dirty="0"/>
              <a:t> juga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pencarian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mengetahui</a:t>
            </a:r>
            <a:r>
              <a:rPr lang="en-ID" sz="1200" dirty="0"/>
              <a:t> </a:t>
            </a:r>
            <a:r>
              <a:rPr lang="en-ID" sz="1200" dirty="0" err="1"/>
              <a:t>lebih</a:t>
            </a:r>
            <a:r>
              <a:rPr lang="en-ID" sz="1200" dirty="0"/>
              <a:t> </a:t>
            </a:r>
            <a:r>
              <a:rPr lang="en-ID" sz="1200" dirty="0" err="1"/>
              <a:t>cepat</a:t>
            </a:r>
            <a:r>
              <a:rPr lang="en-ID" sz="1200" dirty="0"/>
              <a:t> data </a:t>
            </a: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ingin</a:t>
            </a:r>
            <a:r>
              <a:rPr lang="en-ID" sz="1200" dirty="0"/>
              <a:t> </a:t>
            </a:r>
            <a:r>
              <a:rPr lang="en-ID" sz="1200" dirty="0" err="1"/>
              <a:t>dilihat</a:t>
            </a:r>
            <a:r>
              <a:rPr lang="en-ID" sz="1200" dirty="0"/>
              <a:t>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7BB9F6-C615-4B5D-A746-A0F9A23E9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442" y="1393220"/>
            <a:ext cx="6058644" cy="28873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br>
              <a:rPr lang="en-ID" dirty="0"/>
            </a:br>
            <a:r>
              <a:rPr lang="en-ID" dirty="0" err="1"/>
              <a:t>Dosen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268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/>
              <a:t>Pada </a:t>
            </a:r>
            <a:r>
              <a:rPr lang="en-ID" sz="1200" dirty="0" err="1"/>
              <a:t>halaman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yang </a:t>
            </a:r>
            <a:r>
              <a:rPr lang="en-ID" sz="1200" dirty="0" err="1"/>
              <a:t>berkaitan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dosen</a:t>
            </a:r>
            <a:r>
              <a:rPr lang="en-ID" sz="1200" dirty="0"/>
              <a:t>, </a:t>
            </a:r>
            <a:r>
              <a:rPr lang="en-ID" sz="1200" dirty="0" err="1"/>
              <a:t>seperti</a:t>
            </a:r>
            <a:r>
              <a:rPr lang="en-ID" sz="1200" dirty="0"/>
              <a:t> NIP, NIDN, Nama </a:t>
            </a:r>
            <a:r>
              <a:rPr lang="en-ID" sz="1200" dirty="0" err="1"/>
              <a:t>Dosen</a:t>
            </a:r>
            <a:r>
              <a:rPr lang="en-ID" sz="1200" dirty="0"/>
              <a:t>, Email, dan Status.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0B57C2-75DE-418F-AC31-A2F86DE2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373" y="1392130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Kelas </a:t>
            </a:r>
            <a:r>
              <a:rPr lang="en-ID" dirty="0" err="1"/>
              <a:t>Matakuliah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268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peserta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suatu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lihat</a:t>
            </a:r>
            <a:r>
              <a:rPr lang="en-ID" sz="1200" dirty="0"/>
              <a:t>” dan </a:t>
            </a:r>
            <a:r>
              <a:rPr lang="en-ID" sz="1200" dirty="0" err="1"/>
              <a:t>beberapa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yang </a:t>
            </a:r>
            <a:r>
              <a:rPr lang="en-ID" sz="1200" dirty="0" err="1"/>
              <a:t>tersedia</a:t>
            </a:r>
            <a:r>
              <a:rPr lang="en-ID" sz="1200" dirty="0"/>
              <a:t>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 err="1"/>
              <a:t>Mahasiswa</a:t>
            </a:r>
            <a:r>
              <a:rPr lang="en-ID" sz="1200" dirty="0"/>
              <a:t> juga </a:t>
            </a:r>
            <a:r>
              <a:rPr lang="en-ID" sz="1200" dirty="0" err="1"/>
              <a:t>bisa</a:t>
            </a:r>
            <a:r>
              <a:rPr lang="en-ID" sz="1200" dirty="0"/>
              <a:t> </a:t>
            </a:r>
            <a:r>
              <a:rPr lang="en-ID" sz="1200" dirty="0" err="1"/>
              <a:t>mendaftarkan</a:t>
            </a:r>
            <a:r>
              <a:rPr lang="en-ID" sz="1200" dirty="0"/>
              <a:t> </a:t>
            </a:r>
            <a:r>
              <a:rPr lang="en-ID" sz="1200" dirty="0" err="1"/>
              <a:t>dirinya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</a:t>
            </a:r>
            <a:r>
              <a:rPr lang="en-ID" sz="1200" dirty="0" err="1"/>
              <a:t>suatu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yang </a:t>
            </a:r>
            <a:r>
              <a:rPr lang="en-ID" sz="1200" dirty="0" err="1"/>
              <a:t>dipilihnya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Ikut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”.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EC23F6-E926-4EA4-A439-9C5DEB340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629" y="742285"/>
            <a:ext cx="6063221" cy="2889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551105-2BAB-4511-90C6-A2C620914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877" y="2060001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Bimbingan</a:t>
            </a:r>
            <a:r>
              <a:rPr lang="en-ID" dirty="0"/>
              <a:t> PA</a:t>
            </a:r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268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daftar </a:t>
            </a:r>
            <a:r>
              <a:rPr lang="en-ID" sz="1200" dirty="0" err="1"/>
              <a:t>bimbingan</a:t>
            </a:r>
            <a:r>
              <a:rPr lang="en-ID" sz="1200" dirty="0"/>
              <a:t> PA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</a:t>
            </a:r>
            <a:r>
              <a:rPr lang="en-ID" sz="1200" dirty="0" err="1"/>
              <a:t>nama</a:t>
            </a:r>
            <a:r>
              <a:rPr lang="en-ID" sz="1200" dirty="0"/>
              <a:t> </a:t>
            </a:r>
            <a:r>
              <a:rPr lang="en-ID" sz="1200" dirty="0" err="1"/>
              <a:t>pembimbing</a:t>
            </a:r>
            <a:r>
              <a:rPr lang="en-ID" sz="1200" dirty="0"/>
              <a:t> dan </a:t>
            </a:r>
            <a:r>
              <a:rPr lang="en-ID" sz="1200" dirty="0" err="1"/>
              <a:t>nama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49C05-4C38-4B17-A867-7367192A0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153" y="1392130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58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Mengisi</a:t>
            </a:r>
            <a:r>
              <a:rPr lang="en-ID" dirty="0"/>
              <a:t> KRS </a:t>
            </a:r>
            <a:br>
              <a:rPr lang="en-ID" dirty="0"/>
            </a:br>
            <a:r>
              <a:rPr lang="en-ID" dirty="0" err="1"/>
              <a:t>Mahasiswa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268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mengisi</a:t>
            </a:r>
            <a:r>
              <a:rPr lang="en-ID" sz="1200" dirty="0"/>
              <a:t> KRS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yang </a:t>
            </a:r>
            <a:r>
              <a:rPr lang="en-ID" sz="1200" dirty="0" err="1"/>
              <a:t>dipilihnya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Tambah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” dan </a:t>
            </a:r>
            <a:r>
              <a:rPr lang="en-ID" sz="1200" dirty="0" err="1"/>
              <a:t>dibedakan</a:t>
            </a:r>
            <a:r>
              <a:rPr lang="en-ID" sz="1200" dirty="0"/>
              <a:t> </a:t>
            </a:r>
            <a:r>
              <a:rPr lang="en-ID" sz="1200" dirty="0" err="1"/>
              <a:t>setiap</a:t>
            </a:r>
            <a:r>
              <a:rPr lang="en-ID" sz="1200" dirty="0"/>
              <a:t> semester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Pilih</a:t>
            </a:r>
            <a:r>
              <a:rPr lang="en-ID" sz="1200" dirty="0"/>
              <a:t> Semester”.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 err="1"/>
              <a:t>Mahasiswa</a:t>
            </a:r>
            <a:r>
              <a:rPr lang="en-ID" sz="1200" dirty="0"/>
              <a:t> juga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mengedit</a:t>
            </a:r>
            <a:r>
              <a:rPr lang="en-ID" sz="1200" dirty="0"/>
              <a:t> KRS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“edit”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menghapus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yang </a:t>
            </a:r>
            <a:r>
              <a:rPr lang="en-ID" sz="1200" dirty="0" err="1"/>
              <a:t>telah</a:t>
            </a:r>
            <a:r>
              <a:rPr lang="en-ID" sz="1200" dirty="0"/>
              <a:t> </a:t>
            </a:r>
            <a:r>
              <a:rPr lang="en-ID" sz="1200" dirty="0" err="1"/>
              <a:t>dipilih</a:t>
            </a:r>
            <a:r>
              <a:rPr lang="en-ID" sz="1200" dirty="0"/>
              <a:t>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terjadi</a:t>
            </a:r>
            <a:r>
              <a:rPr lang="en-ID" sz="1200" dirty="0"/>
              <a:t> </a:t>
            </a:r>
            <a:r>
              <a:rPr lang="en-ID" sz="1200" dirty="0" err="1"/>
              <a:t>kesalahan</a:t>
            </a:r>
            <a:r>
              <a:rPr lang="en-ID" sz="1200" dirty="0"/>
              <a:t>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memilih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hapus</a:t>
            </a:r>
            <a:r>
              <a:rPr lang="en-ID" sz="1200" dirty="0"/>
              <a:t>”.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02263-58F3-495B-9E0F-78E1BBAF7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974" y="519030"/>
            <a:ext cx="6063221" cy="2889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A6427F-BDC3-4D15-B3BC-A9E1F40B4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056" y="2253996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5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Melihat</a:t>
            </a:r>
            <a:r>
              <a:rPr lang="en-ID" dirty="0"/>
              <a:t> dan </a:t>
            </a:r>
            <a:br>
              <a:rPr lang="en-ID" dirty="0"/>
            </a:br>
            <a:r>
              <a:rPr lang="en-ID" dirty="0" err="1"/>
              <a:t>Mengedit</a:t>
            </a:r>
            <a:r>
              <a:rPr lang="en-ID" dirty="0"/>
              <a:t> </a:t>
            </a:r>
            <a:r>
              <a:rPr lang="en-ID" dirty="0" err="1"/>
              <a:t>Profil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268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mengedit</a:t>
            </a:r>
            <a:r>
              <a:rPr lang="en-ID" sz="1200" dirty="0"/>
              <a:t> dan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profil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dropdown di </a:t>
            </a:r>
            <a:r>
              <a:rPr lang="en-ID" sz="1200" dirty="0" err="1"/>
              <a:t>pojok</a:t>
            </a:r>
            <a:r>
              <a:rPr lang="en-ID" sz="1200" dirty="0"/>
              <a:t> </a:t>
            </a:r>
            <a:r>
              <a:rPr lang="en-ID" sz="1200" dirty="0" err="1"/>
              <a:t>kanan</a:t>
            </a:r>
            <a:r>
              <a:rPr lang="en-ID" sz="1200" dirty="0"/>
              <a:t> </a:t>
            </a: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menu “</a:t>
            </a:r>
            <a:r>
              <a:rPr lang="en-ID" sz="1200" dirty="0" err="1"/>
              <a:t>Lihat</a:t>
            </a:r>
            <a:r>
              <a:rPr lang="en-ID" sz="1200" dirty="0"/>
              <a:t> </a:t>
            </a:r>
            <a:r>
              <a:rPr lang="en-ID" sz="1200" dirty="0" err="1"/>
              <a:t>Profil</a:t>
            </a:r>
            <a:r>
              <a:rPr lang="en-ID" sz="1200" dirty="0"/>
              <a:t>”.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/>
              <a:t>Akan </a:t>
            </a:r>
            <a:r>
              <a:rPr lang="en-ID" sz="1200" dirty="0" err="1"/>
              <a:t>muncul</a:t>
            </a:r>
            <a:r>
              <a:rPr lang="en-ID" sz="1200" dirty="0"/>
              <a:t> </a:t>
            </a:r>
            <a:r>
              <a:rPr lang="en-ID" sz="1200" dirty="0" err="1"/>
              <a:t>halaman</a:t>
            </a:r>
            <a:r>
              <a:rPr lang="en-ID" sz="1200" dirty="0"/>
              <a:t> Detail </a:t>
            </a:r>
            <a:r>
              <a:rPr lang="en-ID" sz="1200" dirty="0" err="1"/>
              <a:t>Profil</a:t>
            </a:r>
            <a:r>
              <a:rPr lang="en-ID" sz="1200" dirty="0"/>
              <a:t>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ingin</a:t>
            </a:r>
            <a:r>
              <a:rPr lang="en-ID" sz="1200" dirty="0"/>
              <a:t> </a:t>
            </a:r>
            <a:r>
              <a:rPr lang="en-ID" sz="1200" dirty="0" err="1"/>
              <a:t>mengubah</a:t>
            </a:r>
            <a:r>
              <a:rPr lang="en-ID" sz="1200" dirty="0"/>
              <a:t> </a:t>
            </a:r>
            <a:r>
              <a:rPr lang="en-ID" sz="1200" dirty="0" err="1"/>
              <a:t>profil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mengganti</a:t>
            </a:r>
            <a:r>
              <a:rPr lang="en-ID" sz="1200" dirty="0"/>
              <a:t> data yang </a:t>
            </a:r>
            <a:r>
              <a:rPr lang="en-ID" sz="1200" dirty="0" err="1"/>
              <a:t>sudah</a:t>
            </a:r>
            <a:r>
              <a:rPr lang="en-ID" sz="1200" dirty="0"/>
              <a:t> </a:t>
            </a:r>
            <a:r>
              <a:rPr lang="en-ID" sz="1200" dirty="0" err="1"/>
              <a:t>tertera</a:t>
            </a:r>
            <a:r>
              <a:rPr lang="en-ID" sz="1200" dirty="0"/>
              <a:t> dan </a:t>
            </a: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“Edit </a:t>
            </a:r>
            <a:r>
              <a:rPr lang="en-ID" sz="1200" dirty="0" err="1"/>
              <a:t>Profil</a:t>
            </a:r>
            <a:r>
              <a:rPr lang="en-ID" sz="1200" dirty="0"/>
              <a:t>”.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 err="1"/>
              <a:t>Terdapat</a:t>
            </a:r>
            <a:r>
              <a:rPr lang="en-ID" sz="1200" dirty="0"/>
              <a:t> juga menu “Logout”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dan </a:t>
            </a:r>
            <a:r>
              <a:rPr lang="en-ID" sz="1200" dirty="0" err="1"/>
              <a:t>diarahkan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Landing Page.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42F60-B282-472E-87F4-3199E36E5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57" y="295609"/>
            <a:ext cx="6063221" cy="28895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128FD4-5B4C-4C6E-AB42-04A0E3D8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779" y="2088458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22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1"/>
          <p:cNvGrpSpPr/>
          <p:nvPr/>
        </p:nvGrpSpPr>
        <p:grpSpPr>
          <a:xfrm>
            <a:off x="2078035" y="2781250"/>
            <a:ext cx="4987939" cy="2034118"/>
            <a:chOff x="1166125" y="3336675"/>
            <a:chExt cx="5247700" cy="2140050"/>
          </a:xfrm>
          <a:solidFill>
            <a:srgbClr val="FFF2CC"/>
          </a:solidFill>
        </p:grpSpPr>
        <p:sp>
          <p:nvSpPr>
            <p:cNvPr id="475" name="Google Shape;475;p31"/>
            <p:cNvSpPr/>
            <p:nvPr/>
          </p:nvSpPr>
          <p:spPr>
            <a:xfrm>
              <a:off x="1166125" y="5469800"/>
              <a:ext cx="5247700" cy="6925"/>
            </a:xfrm>
            <a:custGeom>
              <a:avLst/>
              <a:gdLst/>
              <a:ahLst/>
              <a:cxnLst/>
              <a:rect l="l" t="t" r="r" b="b"/>
              <a:pathLst>
                <a:path w="209908" h="277" extrusionOk="0">
                  <a:moveTo>
                    <a:pt x="104960" y="1"/>
                  </a:moveTo>
                  <a:cubicBezTo>
                    <a:pt x="46984" y="1"/>
                    <a:pt x="0" y="62"/>
                    <a:pt x="0" y="139"/>
                  </a:cubicBezTo>
                  <a:cubicBezTo>
                    <a:pt x="0" y="215"/>
                    <a:pt x="46984" y="277"/>
                    <a:pt x="104960" y="277"/>
                  </a:cubicBezTo>
                  <a:cubicBezTo>
                    <a:pt x="162915" y="277"/>
                    <a:pt x="209908" y="215"/>
                    <a:pt x="209908" y="139"/>
                  </a:cubicBezTo>
                  <a:cubicBezTo>
                    <a:pt x="209908" y="62"/>
                    <a:pt x="162915" y="1"/>
                    <a:pt x="1049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556975" y="3336675"/>
              <a:ext cx="2513025" cy="2132075"/>
            </a:xfrm>
            <a:custGeom>
              <a:avLst/>
              <a:gdLst/>
              <a:ahLst/>
              <a:cxnLst/>
              <a:rect l="l" t="t" r="r" b="b"/>
              <a:pathLst>
                <a:path w="100521" h="85283" extrusionOk="0">
                  <a:moveTo>
                    <a:pt x="49405" y="0"/>
                  </a:moveTo>
                  <a:cubicBezTo>
                    <a:pt x="49405" y="0"/>
                    <a:pt x="49230" y="27609"/>
                    <a:pt x="44094" y="50964"/>
                  </a:cubicBezTo>
                  <a:cubicBezTo>
                    <a:pt x="43577" y="53311"/>
                    <a:pt x="41889" y="55197"/>
                    <a:pt x="39672" y="56128"/>
                  </a:cubicBezTo>
                  <a:cubicBezTo>
                    <a:pt x="34707" y="58216"/>
                    <a:pt x="30437" y="62034"/>
                    <a:pt x="27869" y="66760"/>
                  </a:cubicBezTo>
                  <a:cubicBezTo>
                    <a:pt x="26548" y="69192"/>
                    <a:pt x="23988" y="70583"/>
                    <a:pt x="21266" y="70583"/>
                  </a:cubicBezTo>
                  <a:cubicBezTo>
                    <a:pt x="20919" y="70583"/>
                    <a:pt x="20569" y="70561"/>
                    <a:pt x="20219" y="70515"/>
                  </a:cubicBezTo>
                  <a:cubicBezTo>
                    <a:pt x="19415" y="70409"/>
                    <a:pt x="18603" y="70356"/>
                    <a:pt x="17792" y="70356"/>
                  </a:cubicBezTo>
                  <a:cubicBezTo>
                    <a:pt x="14974" y="70356"/>
                    <a:pt x="12158" y="70992"/>
                    <a:pt x="9642" y="72262"/>
                  </a:cubicBezTo>
                  <a:cubicBezTo>
                    <a:pt x="4658" y="74781"/>
                    <a:pt x="976" y="79732"/>
                    <a:pt x="0" y="85231"/>
                  </a:cubicBezTo>
                  <a:lnTo>
                    <a:pt x="100520" y="85282"/>
                  </a:lnTo>
                  <a:cubicBezTo>
                    <a:pt x="99324" y="78907"/>
                    <a:pt x="94891" y="73226"/>
                    <a:pt x="88997" y="70517"/>
                  </a:cubicBezTo>
                  <a:cubicBezTo>
                    <a:pt x="86787" y="69501"/>
                    <a:pt x="84393" y="68913"/>
                    <a:pt x="81969" y="68745"/>
                  </a:cubicBezTo>
                  <a:cubicBezTo>
                    <a:pt x="75062" y="68269"/>
                    <a:pt x="68646" y="65166"/>
                    <a:pt x="63505" y="60528"/>
                  </a:cubicBezTo>
                  <a:cubicBezTo>
                    <a:pt x="63296" y="60340"/>
                    <a:pt x="63084" y="60156"/>
                    <a:pt x="62870" y="59975"/>
                  </a:cubicBezTo>
                  <a:cubicBezTo>
                    <a:pt x="59592" y="57217"/>
                    <a:pt x="56148" y="52889"/>
                    <a:pt x="55439" y="48667"/>
                  </a:cubicBezTo>
                  <a:cubicBezTo>
                    <a:pt x="52805" y="32977"/>
                    <a:pt x="50843" y="11358"/>
                    <a:pt x="509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9" name="Google Shape;479;p31"/>
          <p:cNvGrpSpPr/>
          <p:nvPr/>
        </p:nvGrpSpPr>
        <p:grpSpPr>
          <a:xfrm>
            <a:off x="3222738" y="633154"/>
            <a:ext cx="2698510" cy="2059127"/>
            <a:chOff x="766325" y="238125"/>
            <a:chExt cx="6085950" cy="4643950"/>
          </a:xfrm>
        </p:grpSpPr>
        <p:sp>
          <p:nvSpPr>
            <p:cNvPr id="480" name="Google Shape;480;p31"/>
            <p:cNvSpPr/>
            <p:nvPr/>
          </p:nvSpPr>
          <p:spPr>
            <a:xfrm>
              <a:off x="1081125" y="825324"/>
              <a:ext cx="5362925" cy="4056751"/>
            </a:xfrm>
            <a:custGeom>
              <a:avLst/>
              <a:gdLst/>
              <a:ahLst/>
              <a:cxnLst/>
              <a:rect l="l" t="t" r="r" b="b"/>
              <a:pathLst>
                <a:path w="214517" h="162270" extrusionOk="0">
                  <a:moveTo>
                    <a:pt x="107258" y="1"/>
                  </a:moveTo>
                  <a:cubicBezTo>
                    <a:pt x="48020" y="1"/>
                    <a:pt x="0" y="48022"/>
                    <a:pt x="0" y="107260"/>
                  </a:cubicBezTo>
                  <a:cubicBezTo>
                    <a:pt x="0" y="118922"/>
                    <a:pt x="1865" y="130148"/>
                    <a:pt x="5307" y="140660"/>
                  </a:cubicBezTo>
                  <a:cubicBezTo>
                    <a:pt x="5559" y="140655"/>
                    <a:pt x="5811" y="140652"/>
                    <a:pt x="6064" y="140652"/>
                  </a:cubicBezTo>
                  <a:cubicBezTo>
                    <a:pt x="14960" y="140652"/>
                    <a:pt x="23894" y="143921"/>
                    <a:pt x="30352" y="150063"/>
                  </a:cubicBezTo>
                  <a:cubicBezTo>
                    <a:pt x="34121" y="153649"/>
                    <a:pt x="37956" y="158453"/>
                    <a:pt x="43012" y="158453"/>
                  </a:cubicBezTo>
                  <a:cubicBezTo>
                    <a:pt x="43261" y="158453"/>
                    <a:pt x="43513" y="158442"/>
                    <a:pt x="43768" y="158418"/>
                  </a:cubicBezTo>
                  <a:cubicBezTo>
                    <a:pt x="49249" y="157902"/>
                    <a:pt x="53436" y="151606"/>
                    <a:pt x="58599" y="151606"/>
                  </a:cubicBezTo>
                  <a:cubicBezTo>
                    <a:pt x="59070" y="151606"/>
                    <a:pt x="59550" y="151658"/>
                    <a:pt x="60039" y="151772"/>
                  </a:cubicBezTo>
                  <a:cubicBezTo>
                    <a:pt x="63195" y="152508"/>
                    <a:pt x="65141" y="155575"/>
                    <a:pt x="67662" y="157612"/>
                  </a:cubicBezTo>
                  <a:cubicBezTo>
                    <a:pt x="70247" y="159700"/>
                    <a:pt x="73503" y="160644"/>
                    <a:pt x="76827" y="160644"/>
                  </a:cubicBezTo>
                  <a:cubicBezTo>
                    <a:pt x="80009" y="160644"/>
                    <a:pt x="83252" y="159778"/>
                    <a:pt x="86026" y="158221"/>
                  </a:cubicBezTo>
                  <a:cubicBezTo>
                    <a:pt x="91698" y="155036"/>
                    <a:pt x="95666" y="149481"/>
                    <a:pt x="98572" y="143662"/>
                  </a:cubicBezTo>
                  <a:cubicBezTo>
                    <a:pt x="107164" y="126443"/>
                    <a:pt x="107731" y="106444"/>
                    <a:pt x="107543" y="87201"/>
                  </a:cubicBezTo>
                  <a:lnTo>
                    <a:pt x="109294" y="22591"/>
                  </a:lnTo>
                  <a:lnTo>
                    <a:pt x="111046" y="88827"/>
                  </a:lnTo>
                  <a:cubicBezTo>
                    <a:pt x="110857" y="108070"/>
                    <a:pt x="111424" y="128068"/>
                    <a:pt x="120017" y="145287"/>
                  </a:cubicBezTo>
                  <a:cubicBezTo>
                    <a:pt x="122921" y="151106"/>
                    <a:pt x="126891" y="156663"/>
                    <a:pt x="132562" y="159846"/>
                  </a:cubicBezTo>
                  <a:cubicBezTo>
                    <a:pt x="135336" y="161404"/>
                    <a:pt x="138579" y="162269"/>
                    <a:pt x="141761" y="162269"/>
                  </a:cubicBezTo>
                  <a:cubicBezTo>
                    <a:pt x="145085" y="162269"/>
                    <a:pt x="148341" y="161325"/>
                    <a:pt x="150926" y="159237"/>
                  </a:cubicBezTo>
                  <a:cubicBezTo>
                    <a:pt x="153447" y="157200"/>
                    <a:pt x="155393" y="154133"/>
                    <a:pt x="158550" y="153397"/>
                  </a:cubicBezTo>
                  <a:cubicBezTo>
                    <a:pt x="159039" y="153283"/>
                    <a:pt x="159518" y="153231"/>
                    <a:pt x="159988" y="153231"/>
                  </a:cubicBezTo>
                  <a:cubicBezTo>
                    <a:pt x="165152" y="153231"/>
                    <a:pt x="169339" y="159527"/>
                    <a:pt x="174820" y="160043"/>
                  </a:cubicBezTo>
                  <a:cubicBezTo>
                    <a:pt x="175075" y="160067"/>
                    <a:pt x="175326" y="160078"/>
                    <a:pt x="175575" y="160078"/>
                  </a:cubicBezTo>
                  <a:cubicBezTo>
                    <a:pt x="180631" y="160078"/>
                    <a:pt x="184466" y="155274"/>
                    <a:pt x="188235" y="151689"/>
                  </a:cubicBezTo>
                  <a:cubicBezTo>
                    <a:pt x="193740" y="146453"/>
                    <a:pt x="201044" y="143310"/>
                    <a:pt x="208587" y="142494"/>
                  </a:cubicBezTo>
                  <a:cubicBezTo>
                    <a:pt x="212425" y="131458"/>
                    <a:pt x="214516" y="119603"/>
                    <a:pt x="214516" y="107259"/>
                  </a:cubicBezTo>
                  <a:cubicBezTo>
                    <a:pt x="214516" y="48022"/>
                    <a:pt x="166495" y="1"/>
                    <a:pt x="107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5206325" y="2472000"/>
              <a:ext cx="1645950" cy="379025"/>
            </a:xfrm>
            <a:custGeom>
              <a:avLst/>
              <a:gdLst/>
              <a:ahLst/>
              <a:cxnLst/>
              <a:rect l="l" t="t" r="r" b="b"/>
              <a:pathLst>
                <a:path w="65838" h="15161" extrusionOk="0">
                  <a:moveTo>
                    <a:pt x="16401" y="1"/>
                  </a:moveTo>
                  <a:cubicBezTo>
                    <a:pt x="8813" y="1"/>
                    <a:pt x="2583" y="6121"/>
                    <a:pt x="0" y="15161"/>
                  </a:cubicBezTo>
                  <a:lnTo>
                    <a:pt x="65838" y="15161"/>
                  </a:lnTo>
                  <a:cubicBezTo>
                    <a:pt x="65838" y="15161"/>
                    <a:pt x="60779" y="5954"/>
                    <a:pt x="46365" y="5954"/>
                  </a:cubicBezTo>
                  <a:cubicBezTo>
                    <a:pt x="45317" y="5954"/>
                    <a:pt x="44218" y="6003"/>
                    <a:pt x="43069" y="6108"/>
                  </a:cubicBezTo>
                  <a:cubicBezTo>
                    <a:pt x="41473" y="6253"/>
                    <a:pt x="40026" y="6319"/>
                    <a:pt x="38707" y="6319"/>
                  </a:cubicBezTo>
                  <a:cubicBezTo>
                    <a:pt x="26650" y="6319"/>
                    <a:pt x="25249" y="815"/>
                    <a:pt x="17832" y="73"/>
                  </a:cubicBezTo>
                  <a:cubicBezTo>
                    <a:pt x="17350" y="24"/>
                    <a:pt x="16873" y="1"/>
                    <a:pt x="16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66325" y="2948275"/>
              <a:ext cx="1052250" cy="242325"/>
            </a:xfrm>
            <a:custGeom>
              <a:avLst/>
              <a:gdLst/>
              <a:ahLst/>
              <a:cxnLst/>
              <a:rect l="l" t="t" r="r" b="b"/>
              <a:pathLst>
                <a:path w="42090" h="9693" extrusionOk="0">
                  <a:moveTo>
                    <a:pt x="10482" y="0"/>
                  </a:moveTo>
                  <a:cubicBezTo>
                    <a:pt x="5632" y="0"/>
                    <a:pt x="1650" y="3915"/>
                    <a:pt x="0" y="9692"/>
                  </a:cubicBezTo>
                  <a:lnTo>
                    <a:pt x="42090" y="9692"/>
                  </a:lnTo>
                  <a:cubicBezTo>
                    <a:pt x="42090" y="9692"/>
                    <a:pt x="38855" y="3807"/>
                    <a:pt x="29641" y="3807"/>
                  </a:cubicBezTo>
                  <a:cubicBezTo>
                    <a:pt x="28970" y="3807"/>
                    <a:pt x="28269" y="3838"/>
                    <a:pt x="27534" y="3905"/>
                  </a:cubicBezTo>
                  <a:cubicBezTo>
                    <a:pt x="26514" y="3998"/>
                    <a:pt x="25589" y="4040"/>
                    <a:pt x="24745" y="4040"/>
                  </a:cubicBezTo>
                  <a:cubicBezTo>
                    <a:pt x="17037" y="4040"/>
                    <a:pt x="16142" y="521"/>
                    <a:pt x="11399" y="46"/>
                  </a:cubicBezTo>
                  <a:cubicBezTo>
                    <a:pt x="11090" y="16"/>
                    <a:pt x="10784" y="0"/>
                    <a:pt x="10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081075" y="3402125"/>
              <a:ext cx="2362450" cy="1439350"/>
            </a:xfrm>
            <a:custGeom>
              <a:avLst/>
              <a:gdLst/>
              <a:ahLst/>
              <a:cxnLst/>
              <a:rect l="l" t="t" r="r" b="b"/>
              <a:pathLst>
                <a:path w="94498" h="57574" extrusionOk="0">
                  <a:moveTo>
                    <a:pt x="6243" y="0"/>
                  </a:moveTo>
                  <a:cubicBezTo>
                    <a:pt x="4186" y="0"/>
                    <a:pt x="2108" y="282"/>
                    <a:pt x="56" y="874"/>
                  </a:cubicBezTo>
                  <a:cubicBezTo>
                    <a:pt x="23" y="1974"/>
                    <a:pt x="1" y="3079"/>
                    <a:pt x="1" y="4187"/>
                  </a:cubicBezTo>
                  <a:cubicBezTo>
                    <a:pt x="1" y="15373"/>
                    <a:pt x="1721" y="26155"/>
                    <a:pt x="4898" y="36294"/>
                  </a:cubicBezTo>
                  <a:cubicBezTo>
                    <a:pt x="5144" y="36725"/>
                    <a:pt x="5389" y="37156"/>
                    <a:pt x="5654" y="37587"/>
                  </a:cubicBezTo>
                  <a:cubicBezTo>
                    <a:pt x="5665" y="37587"/>
                    <a:pt x="5676" y="37587"/>
                    <a:pt x="5687" y="37587"/>
                  </a:cubicBezTo>
                  <a:cubicBezTo>
                    <a:pt x="5762" y="37587"/>
                    <a:pt x="5837" y="37590"/>
                    <a:pt x="5912" y="37590"/>
                  </a:cubicBezTo>
                  <a:cubicBezTo>
                    <a:pt x="5923" y="37590"/>
                    <a:pt x="5934" y="37589"/>
                    <a:pt x="5945" y="37589"/>
                  </a:cubicBezTo>
                  <a:cubicBezTo>
                    <a:pt x="6009" y="37589"/>
                    <a:pt x="6072" y="37589"/>
                    <a:pt x="6136" y="37589"/>
                  </a:cubicBezTo>
                  <a:cubicBezTo>
                    <a:pt x="6519" y="37589"/>
                    <a:pt x="6901" y="37593"/>
                    <a:pt x="7284" y="37606"/>
                  </a:cubicBezTo>
                  <a:cubicBezTo>
                    <a:pt x="7398" y="37610"/>
                    <a:pt x="7512" y="37618"/>
                    <a:pt x="7626" y="37623"/>
                  </a:cubicBezTo>
                  <a:cubicBezTo>
                    <a:pt x="8079" y="37642"/>
                    <a:pt x="8531" y="37666"/>
                    <a:pt x="8983" y="37702"/>
                  </a:cubicBezTo>
                  <a:cubicBezTo>
                    <a:pt x="9092" y="37711"/>
                    <a:pt x="9202" y="37724"/>
                    <a:pt x="9311" y="37734"/>
                  </a:cubicBezTo>
                  <a:cubicBezTo>
                    <a:pt x="9766" y="37775"/>
                    <a:pt x="10220" y="37819"/>
                    <a:pt x="10674" y="37877"/>
                  </a:cubicBezTo>
                  <a:cubicBezTo>
                    <a:pt x="10783" y="37891"/>
                    <a:pt x="10891" y="37909"/>
                    <a:pt x="11000" y="37924"/>
                  </a:cubicBezTo>
                  <a:cubicBezTo>
                    <a:pt x="11453" y="37986"/>
                    <a:pt x="11904" y="38051"/>
                    <a:pt x="12353" y="38128"/>
                  </a:cubicBezTo>
                  <a:cubicBezTo>
                    <a:pt x="12466" y="38149"/>
                    <a:pt x="12575" y="38172"/>
                    <a:pt x="12687" y="38192"/>
                  </a:cubicBezTo>
                  <a:cubicBezTo>
                    <a:pt x="13132" y="38274"/>
                    <a:pt x="13575" y="38359"/>
                    <a:pt x="14018" y="38458"/>
                  </a:cubicBezTo>
                  <a:cubicBezTo>
                    <a:pt x="14135" y="38483"/>
                    <a:pt x="14251" y="38514"/>
                    <a:pt x="14368" y="38542"/>
                  </a:cubicBezTo>
                  <a:cubicBezTo>
                    <a:pt x="14802" y="38642"/>
                    <a:pt x="15234" y="38746"/>
                    <a:pt x="15664" y="38863"/>
                  </a:cubicBezTo>
                  <a:cubicBezTo>
                    <a:pt x="15791" y="38896"/>
                    <a:pt x="15916" y="38937"/>
                    <a:pt x="16043" y="38973"/>
                  </a:cubicBezTo>
                  <a:cubicBezTo>
                    <a:pt x="16460" y="39090"/>
                    <a:pt x="16877" y="39211"/>
                    <a:pt x="17289" y="39343"/>
                  </a:cubicBezTo>
                  <a:cubicBezTo>
                    <a:pt x="17427" y="39388"/>
                    <a:pt x="17563" y="39438"/>
                    <a:pt x="17701" y="39484"/>
                  </a:cubicBezTo>
                  <a:cubicBezTo>
                    <a:pt x="18098" y="39617"/>
                    <a:pt x="18496" y="39751"/>
                    <a:pt x="18888" y="39898"/>
                  </a:cubicBezTo>
                  <a:cubicBezTo>
                    <a:pt x="19041" y="39955"/>
                    <a:pt x="19190" y="40019"/>
                    <a:pt x="19341" y="40078"/>
                  </a:cubicBezTo>
                  <a:cubicBezTo>
                    <a:pt x="19717" y="40224"/>
                    <a:pt x="20091" y="40369"/>
                    <a:pt x="20461" y="40528"/>
                  </a:cubicBezTo>
                  <a:cubicBezTo>
                    <a:pt x="20629" y="40600"/>
                    <a:pt x="20792" y="40679"/>
                    <a:pt x="20957" y="40754"/>
                  </a:cubicBezTo>
                  <a:cubicBezTo>
                    <a:pt x="21306" y="40910"/>
                    <a:pt x="21656" y="41064"/>
                    <a:pt x="22000" y="41231"/>
                  </a:cubicBezTo>
                  <a:cubicBezTo>
                    <a:pt x="22185" y="41321"/>
                    <a:pt x="22364" y="41419"/>
                    <a:pt x="22547" y="41513"/>
                  </a:cubicBezTo>
                  <a:cubicBezTo>
                    <a:pt x="22867" y="41676"/>
                    <a:pt x="23189" y="41836"/>
                    <a:pt x="23505" y="42009"/>
                  </a:cubicBezTo>
                  <a:cubicBezTo>
                    <a:pt x="23705" y="42120"/>
                    <a:pt x="23898" y="42239"/>
                    <a:pt x="24096" y="42352"/>
                  </a:cubicBezTo>
                  <a:cubicBezTo>
                    <a:pt x="24388" y="42520"/>
                    <a:pt x="24682" y="42684"/>
                    <a:pt x="24970" y="42861"/>
                  </a:cubicBezTo>
                  <a:cubicBezTo>
                    <a:pt x="25189" y="42996"/>
                    <a:pt x="25402" y="43142"/>
                    <a:pt x="25617" y="43282"/>
                  </a:cubicBezTo>
                  <a:cubicBezTo>
                    <a:pt x="25875" y="43449"/>
                    <a:pt x="26137" y="43612"/>
                    <a:pt x="26391" y="43786"/>
                  </a:cubicBezTo>
                  <a:cubicBezTo>
                    <a:pt x="26634" y="43953"/>
                    <a:pt x="26872" y="44134"/>
                    <a:pt x="27112" y="44308"/>
                  </a:cubicBezTo>
                  <a:cubicBezTo>
                    <a:pt x="27328" y="44466"/>
                    <a:pt x="27550" y="44618"/>
                    <a:pt x="27764" y="44783"/>
                  </a:cubicBezTo>
                  <a:cubicBezTo>
                    <a:pt x="28047" y="44998"/>
                    <a:pt x="28319" y="45228"/>
                    <a:pt x="28594" y="45453"/>
                  </a:cubicBezTo>
                  <a:cubicBezTo>
                    <a:pt x="28757" y="45587"/>
                    <a:pt x="28925" y="45715"/>
                    <a:pt x="29087" y="45852"/>
                  </a:cubicBezTo>
                  <a:cubicBezTo>
                    <a:pt x="29519" y="46221"/>
                    <a:pt x="29941" y="46601"/>
                    <a:pt x="30353" y="46993"/>
                  </a:cubicBezTo>
                  <a:cubicBezTo>
                    <a:pt x="34123" y="50578"/>
                    <a:pt x="37957" y="55382"/>
                    <a:pt x="43013" y="55382"/>
                  </a:cubicBezTo>
                  <a:cubicBezTo>
                    <a:pt x="43262" y="55382"/>
                    <a:pt x="43514" y="55371"/>
                    <a:pt x="43769" y="55347"/>
                  </a:cubicBezTo>
                  <a:cubicBezTo>
                    <a:pt x="49250" y="54831"/>
                    <a:pt x="53437" y="48535"/>
                    <a:pt x="58600" y="48535"/>
                  </a:cubicBezTo>
                  <a:cubicBezTo>
                    <a:pt x="59071" y="48535"/>
                    <a:pt x="59550" y="48587"/>
                    <a:pt x="60039" y="48701"/>
                  </a:cubicBezTo>
                  <a:cubicBezTo>
                    <a:pt x="63196" y="49437"/>
                    <a:pt x="65142" y="52504"/>
                    <a:pt x="67664" y="54541"/>
                  </a:cubicBezTo>
                  <a:cubicBezTo>
                    <a:pt x="70248" y="56629"/>
                    <a:pt x="73504" y="57574"/>
                    <a:pt x="76828" y="57574"/>
                  </a:cubicBezTo>
                  <a:cubicBezTo>
                    <a:pt x="80010" y="57574"/>
                    <a:pt x="83253" y="56708"/>
                    <a:pt x="86028" y="55151"/>
                  </a:cubicBezTo>
                  <a:cubicBezTo>
                    <a:pt x="86422" y="54929"/>
                    <a:pt x="86806" y="54694"/>
                    <a:pt x="87184" y="54450"/>
                  </a:cubicBezTo>
                  <a:cubicBezTo>
                    <a:pt x="87299" y="54375"/>
                    <a:pt x="87409" y="54296"/>
                    <a:pt x="87522" y="54222"/>
                  </a:cubicBezTo>
                  <a:cubicBezTo>
                    <a:pt x="87788" y="54044"/>
                    <a:pt x="88051" y="53863"/>
                    <a:pt x="88307" y="53674"/>
                  </a:cubicBezTo>
                  <a:cubicBezTo>
                    <a:pt x="88426" y="53587"/>
                    <a:pt x="88543" y="53497"/>
                    <a:pt x="88660" y="53409"/>
                  </a:cubicBezTo>
                  <a:cubicBezTo>
                    <a:pt x="88915" y="53215"/>
                    <a:pt x="89165" y="53016"/>
                    <a:pt x="89413" y="52814"/>
                  </a:cubicBezTo>
                  <a:cubicBezTo>
                    <a:pt x="89513" y="52731"/>
                    <a:pt x="89613" y="52649"/>
                    <a:pt x="89712" y="52565"/>
                  </a:cubicBezTo>
                  <a:cubicBezTo>
                    <a:pt x="89995" y="52324"/>
                    <a:pt x="90273" y="52076"/>
                    <a:pt x="90548" y="51823"/>
                  </a:cubicBezTo>
                  <a:cubicBezTo>
                    <a:pt x="90601" y="51775"/>
                    <a:pt x="90654" y="51727"/>
                    <a:pt x="90708" y="51677"/>
                  </a:cubicBezTo>
                  <a:cubicBezTo>
                    <a:pt x="91745" y="50701"/>
                    <a:pt x="92708" y="49641"/>
                    <a:pt x="93606" y="48519"/>
                  </a:cubicBezTo>
                  <a:lnTo>
                    <a:pt x="93619" y="48502"/>
                  </a:lnTo>
                  <a:cubicBezTo>
                    <a:pt x="93919" y="48127"/>
                    <a:pt x="94211" y="47743"/>
                    <a:pt x="94497" y="47353"/>
                  </a:cubicBezTo>
                  <a:cubicBezTo>
                    <a:pt x="90939" y="47100"/>
                    <a:pt x="87286" y="47576"/>
                    <a:pt x="83879" y="46537"/>
                  </a:cubicBezTo>
                  <a:cubicBezTo>
                    <a:pt x="76925" y="44414"/>
                    <a:pt x="73074" y="36713"/>
                    <a:pt x="66448" y="33718"/>
                  </a:cubicBezTo>
                  <a:cubicBezTo>
                    <a:pt x="63459" y="32368"/>
                    <a:pt x="60170" y="32082"/>
                    <a:pt x="56814" y="32082"/>
                  </a:cubicBezTo>
                  <a:cubicBezTo>
                    <a:pt x="54356" y="32082"/>
                    <a:pt x="51861" y="32235"/>
                    <a:pt x="49423" y="32235"/>
                  </a:cubicBezTo>
                  <a:cubicBezTo>
                    <a:pt x="45462" y="32235"/>
                    <a:pt x="41647" y="31831"/>
                    <a:pt x="38372" y="29710"/>
                  </a:cubicBezTo>
                  <a:cubicBezTo>
                    <a:pt x="32331" y="25796"/>
                    <a:pt x="30816" y="17765"/>
                    <a:pt x="26945" y="11696"/>
                  </a:cubicBezTo>
                  <a:cubicBezTo>
                    <a:pt x="22356" y="4500"/>
                    <a:pt x="14465" y="0"/>
                    <a:pt x="624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4158300" y="3328925"/>
              <a:ext cx="2285725" cy="1553150"/>
            </a:xfrm>
            <a:custGeom>
              <a:avLst/>
              <a:gdLst/>
              <a:ahLst/>
              <a:cxnLst/>
              <a:rect l="l" t="t" r="r" b="b"/>
              <a:pathLst>
                <a:path w="91429" h="62126" extrusionOk="0">
                  <a:moveTo>
                    <a:pt x="85951" y="0"/>
                  </a:moveTo>
                  <a:cubicBezTo>
                    <a:pt x="77654" y="0"/>
                    <a:pt x="70215" y="4917"/>
                    <a:pt x="65733" y="12524"/>
                  </a:cubicBezTo>
                  <a:cubicBezTo>
                    <a:pt x="62077" y="18726"/>
                    <a:pt x="60846" y="26805"/>
                    <a:pt x="54944" y="30929"/>
                  </a:cubicBezTo>
                  <a:cubicBezTo>
                    <a:pt x="47088" y="36419"/>
                    <a:pt x="35617" y="31671"/>
                    <a:pt x="27028" y="35921"/>
                  </a:cubicBezTo>
                  <a:cubicBezTo>
                    <a:pt x="20511" y="39149"/>
                    <a:pt x="16933" y="46979"/>
                    <a:pt x="10058" y="49346"/>
                  </a:cubicBezTo>
                  <a:cubicBezTo>
                    <a:pt x="6857" y="50448"/>
                    <a:pt x="3383" y="50186"/>
                    <a:pt x="1" y="50482"/>
                  </a:cubicBezTo>
                  <a:lnTo>
                    <a:pt x="3" y="50485"/>
                  </a:lnTo>
                  <a:cubicBezTo>
                    <a:pt x="282" y="50902"/>
                    <a:pt x="571" y="51312"/>
                    <a:pt x="865" y="51718"/>
                  </a:cubicBezTo>
                  <a:cubicBezTo>
                    <a:pt x="943" y="51825"/>
                    <a:pt x="1023" y="51932"/>
                    <a:pt x="1101" y="52038"/>
                  </a:cubicBezTo>
                  <a:cubicBezTo>
                    <a:pt x="1342" y="52364"/>
                    <a:pt x="1589" y="52684"/>
                    <a:pt x="1839" y="53000"/>
                  </a:cubicBezTo>
                  <a:cubicBezTo>
                    <a:pt x="1911" y="53089"/>
                    <a:pt x="1980" y="53180"/>
                    <a:pt x="2052" y="53268"/>
                  </a:cubicBezTo>
                  <a:cubicBezTo>
                    <a:pt x="2368" y="53658"/>
                    <a:pt x="2693" y="54041"/>
                    <a:pt x="3027" y="54415"/>
                  </a:cubicBezTo>
                  <a:cubicBezTo>
                    <a:pt x="3086" y="54481"/>
                    <a:pt x="3147" y="54545"/>
                    <a:pt x="3206" y="54610"/>
                  </a:cubicBezTo>
                  <a:cubicBezTo>
                    <a:pt x="3484" y="54917"/>
                    <a:pt x="3770" y="55218"/>
                    <a:pt x="4060" y="55512"/>
                  </a:cubicBezTo>
                  <a:cubicBezTo>
                    <a:pt x="4162" y="55615"/>
                    <a:pt x="4262" y="55715"/>
                    <a:pt x="4363" y="55815"/>
                  </a:cubicBezTo>
                  <a:cubicBezTo>
                    <a:pt x="4663" y="56108"/>
                    <a:pt x="4968" y="56394"/>
                    <a:pt x="5280" y="56674"/>
                  </a:cubicBezTo>
                  <a:cubicBezTo>
                    <a:pt x="5343" y="56730"/>
                    <a:pt x="5403" y="56788"/>
                    <a:pt x="5466" y="56845"/>
                  </a:cubicBezTo>
                  <a:cubicBezTo>
                    <a:pt x="5837" y="57170"/>
                    <a:pt x="6217" y="57483"/>
                    <a:pt x="6606" y="57786"/>
                  </a:cubicBezTo>
                  <a:cubicBezTo>
                    <a:pt x="6707" y="57863"/>
                    <a:pt x="6809" y="57937"/>
                    <a:pt x="6910" y="58013"/>
                  </a:cubicBezTo>
                  <a:cubicBezTo>
                    <a:pt x="7216" y="58244"/>
                    <a:pt x="7526" y="58466"/>
                    <a:pt x="7843" y="58681"/>
                  </a:cubicBezTo>
                  <a:cubicBezTo>
                    <a:pt x="7961" y="58762"/>
                    <a:pt x="8079" y="58843"/>
                    <a:pt x="8198" y="58921"/>
                  </a:cubicBezTo>
                  <a:cubicBezTo>
                    <a:pt x="8615" y="59195"/>
                    <a:pt x="9037" y="59457"/>
                    <a:pt x="9475" y="59702"/>
                  </a:cubicBezTo>
                  <a:cubicBezTo>
                    <a:pt x="12248" y="61260"/>
                    <a:pt x="15491" y="62125"/>
                    <a:pt x="18673" y="62125"/>
                  </a:cubicBezTo>
                  <a:cubicBezTo>
                    <a:pt x="21997" y="62125"/>
                    <a:pt x="25253" y="61181"/>
                    <a:pt x="27837" y="59093"/>
                  </a:cubicBezTo>
                  <a:cubicBezTo>
                    <a:pt x="30359" y="57056"/>
                    <a:pt x="32305" y="53989"/>
                    <a:pt x="35462" y="53253"/>
                  </a:cubicBezTo>
                  <a:cubicBezTo>
                    <a:pt x="35950" y="53139"/>
                    <a:pt x="36429" y="53087"/>
                    <a:pt x="36900" y="53087"/>
                  </a:cubicBezTo>
                  <a:cubicBezTo>
                    <a:pt x="42064" y="53087"/>
                    <a:pt x="46252" y="59383"/>
                    <a:pt x="51733" y="59899"/>
                  </a:cubicBezTo>
                  <a:cubicBezTo>
                    <a:pt x="51988" y="59923"/>
                    <a:pt x="52239" y="59934"/>
                    <a:pt x="52488" y="59934"/>
                  </a:cubicBezTo>
                  <a:cubicBezTo>
                    <a:pt x="57544" y="59934"/>
                    <a:pt x="61379" y="55130"/>
                    <a:pt x="65148" y="51545"/>
                  </a:cubicBezTo>
                  <a:cubicBezTo>
                    <a:pt x="65487" y="51223"/>
                    <a:pt x="65833" y="50907"/>
                    <a:pt x="66187" y="50601"/>
                  </a:cubicBezTo>
                  <a:cubicBezTo>
                    <a:pt x="66300" y="50503"/>
                    <a:pt x="66417" y="50411"/>
                    <a:pt x="66530" y="50314"/>
                  </a:cubicBezTo>
                  <a:cubicBezTo>
                    <a:pt x="66773" y="50109"/>
                    <a:pt x="67017" y="49901"/>
                    <a:pt x="67266" y="49704"/>
                  </a:cubicBezTo>
                  <a:cubicBezTo>
                    <a:pt x="67402" y="49596"/>
                    <a:pt x="67542" y="49495"/>
                    <a:pt x="67678" y="49388"/>
                  </a:cubicBezTo>
                  <a:cubicBezTo>
                    <a:pt x="67911" y="49209"/>
                    <a:pt x="68143" y="49028"/>
                    <a:pt x="68382" y="48855"/>
                  </a:cubicBezTo>
                  <a:cubicBezTo>
                    <a:pt x="68527" y="48748"/>
                    <a:pt x="68677" y="48648"/>
                    <a:pt x="68824" y="48546"/>
                  </a:cubicBezTo>
                  <a:cubicBezTo>
                    <a:pt x="69059" y="48380"/>
                    <a:pt x="69294" y="48212"/>
                    <a:pt x="69534" y="48053"/>
                  </a:cubicBezTo>
                  <a:cubicBezTo>
                    <a:pt x="69682" y="47954"/>
                    <a:pt x="69835" y="47861"/>
                    <a:pt x="69985" y="47764"/>
                  </a:cubicBezTo>
                  <a:cubicBezTo>
                    <a:pt x="70229" y="47608"/>
                    <a:pt x="70471" y="47450"/>
                    <a:pt x="70720" y="47299"/>
                  </a:cubicBezTo>
                  <a:cubicBezTo>
                    <a:pt x="70870" y="47209"/>
                    <a:pt x="71023" y="47123"/>
                    <a:pt x="71174" y="47035"/>
                  </a:cubicBezTo>
                  <a:cubicBezTo>
                    <a:pt x="71427" y="46886"/>
                    <a:pt x="71680" y="46738"/>
                    <a:pt x="71936" y="46596"/>
                  </a:cubicBezTo>
                  <a:cubicBezTo>
                    <a:pt x="72086" y="46514"/>
                    <a:pt x="72239" y="46436"/>
                    <a:pt x="72390" y="46356"/>
                  </a:cubicBezTo>
                  <a:cubicBezTo>
                    <a:pt x="72653" y="46215"/>
                    <a:pt x="72916" y="46075"/>
                    <a:pt x="73183" y="45942"/>
                  </a:cubicBezTo>
                  <a:cubicBezTo>
                    <a:pt x="73330" y="45869"/>
                    <a:pt x="73480" y="45799"/>
                    <a:pt x="73631" y="45728"/>
                  </a:cubicBezTo>
                  <a:cubicBezTo>
                    <a:pt x="73904" y="45595"/>
                    <a:pt x="74178" y="45463"/>
                    <a:pt x="74455" y="45339"/>
                  </a:cubicBezTo>
                  <a:cubicBezTo>
                    <a:pt x="74601" y="45272"/>
                    <a:pt x="74750" y="45211"/>
                    <a:pt x="74898" y="45147"/>
                  </a:cubicBezTo>
                  <a:cubicBezTo>
                    <a:pt x="75181" y="45023"/>
                    <a:pt x="75466" y="44902"/>
                    <a:pt x="75753" y="44785"/>
                  </a:cubicBezTo>
                  <a:cubicBezTo>
                    <a:pt x="75897" y="44727"/>
                    <a:pt x="76042" y="44673"/>
                    <a:pt x="76186" y="44617"/>
                  </a:cubicBezTo>
                  <a:cubicBezTo>
                    <a:pt x="76481" y="44503"/>
                    <a:pt x="76776" y="44390"/>
                    <a:pt x="77075" y="44283"/>
                  </a:cubicBezTo>
                  <a:cubicBezTo>
                    <a:pt x="77214" y="44233"/>
                    <a:pt x="77354" y="44187"/>
                    <a:pt x="77494" y="44138"/>
                  </a:cubicBezTo>
                  <a:cubicBezTo>
                    <a:pt x="77801" y="44033"/>
                    <a:pt x="78106" y="43931"/>
                    <a:pt x="78415" y="43834"/>
                  </a:cubicBezTo>
                  <a:cubicBezTo>
                    <a:pt x="78551" y="43791"/>
                    <a:pt x="78687" y="43751"/>
                    <a:pt x="78824" y="43710"/>
                  </a:cubicBezTo>
                  <a:cubicBezTo>
                    <a:pt x="79140" y="43615"/>
                    <a:pt x="79455" y="43523"/>
                    <a:pt x="79772" y="43435"/>
                  </a:cubicBezTo>
                  <a:cubicBezTo>
                    <a:pt x="79905" y="43400"/>
                    <a:pt x="80040" y="43365"/>
                    <a:pt x="80173" y="43330"/>
                  </a:cubicBezTo>
                  <a:cubicBezTo>
                    <a:pt x="80495" y="43247"/>
                    <a:pt x="80819" y="43166"/>
                    <a:pt x="81144" y="43090"/>
                  </a:cubicBezTo>
                  <a:cubicBezTo>
                    <a:pt x="81275" y="43060"/>
                    <a:pt x="81406" y="43031"/>
                    <a:pt x="81538" y="43003"/>
                  </a:cubicBezTo>
                  <a:cubicBezTo>
                    <a:pt x="81868" y="42930"/>
                    <a:pt x="82198" y="42862"/>
                    <a:pt x="82530" y="42798"/>
                  </a:cubicBezTo>
                  <a:cubicBezTo>
                    <a:pt x="82658" y="42774"/>
                    <a:pt x="82788" y="42749"/>
                    <a:pt x="82916" y="42727"/>
                  </a:cubicBezTo>
                  <a:cubicBezTo>
                    <a:pt x="83251" y="42666"/>
                    <a:pt x="83587" y="42611"/>
                    <a:pt x="83924" y="42558"/>
                  </a:cubicBezTo>
                  <a:cubicBezTo>
                    <a:pt x="84052" y="42539"/>
                    <a:pt x="84179" y="42521"/>
                    <a:pt x="84306" y="42503"/>
                  </a:cubicBezTo>
                  <a:cubicBezTo>
                    <a:pt x="84494" y="42476"/>
                    <a:pt x="84681" y="42445"/>
                    <a:pt x="84869" y="42422"/>
                  </a:cubicBezTo>
                  <a:cubicBezTo>
                    <a:pt x="85286" y="41842"/>
                    <a:pt x="85684" y="41263"/>
                    <a:pt x="86062" y="40681"/>
                  </a:cubicBezTo>
                  <a:cubicBezTo>
                    <a:pt x="89540" y="30121"/>
                    <a:pt x="91429" y="18840"/>
                    <a:pt x="91429" y="7116"/>
                  </a:cubicBezTo>
                  <a:cubicBezTo>
                    <a:pt x="91429" y="4947"/>
                    <a:pt x="91356" y="2797"/>
                    <a:pt x="91230" y="660"/>
                  </a:cubicBezTo>
                  <a:cubicBezTo>
                    <a:pt x="89446" y="213"/>
                    <a:pt x="87680" y="0"/>
                    <a:pt x="8595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359175" y="2022200"/>
              <a:ext cx="115725" cy="115725"/>
            </a:xfrm>
            <a:custGeom>
              <a:avLst/>
              <a:gdLst/>
              <a:ahLst/>
              <a:cxnLst/>
              <a:rect l="l" t="t" r="r" b="b"/>
              <a:pathLst>
                <a:path w="4629" h="4629" extrusionOk="0">
                  <a:moveTo>
                    <a:pt x="2315" y="1"/>
                  </a:moveTo>
                  <a:lnTo>
                    <a:pt x="2013" y="551"/>
                  </a:lnTo>
                  <a:cubicBezTo>
                    <a:pt x="1676" y="1168"/>
                    <a:pt x="1168" y="1676"/>
                    <a:pt x="551" y="2013"/>
                  </a:cubicBezTo>
                  <a:lnTo>
                    <a:pt x="1" y="2315"/>
                  </a:lnTo>
                  <a:lnTo>
                    <a:pt x="551" y="2615"/>
                  </a:lnTo>
                  <a:cubicBezTo>
                    <a:pt x="1168" y="2953"/>
                    <a:pt x="1676" y="3460"/>
                    <a:pt x="2013" y="4078"/>
                  </a:cubicBezTo>
                  <a:lnTo>
                    <a:pt x="2315" y="4629"/>
                  </a:lnTo>
                  <a:lnTo>
                    <a:pt x="2615" y="4078"/>
                  </a:lnTo>
                  <a:cubicBezTo>
                    <a:pt x="2952" y="3460"/>
                    <a:pt x="3460" y="2953"/>
                    <a:pt x="4078" y="2615"/>
                  </a:cubicBezTo>
                  <a:lnTo>
                    <a:pt x="4629" y="2315"/>
                  </a:lnTo>
                  <a:lnTo>
                    <a:pt x="4078" y="2013"/>
                  </a:lnTo>
                  <a:cubicBezTo>
                    <a:pt x="3460" y="1676"/>
                    <a:pt x="2952" y="1168"/>
                    <a:pt x="2615" y="551"/>
                  </a:cubicBezTo>
                  <a:lnTo>
                    <a:pt x="2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2922575" y="3815050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642" y="176"/>
                  </a:lnTo>
                  <a:cubicBezTo>
                    <a:pt x="534" y="372"/>
                    <a:pt x="372" y="534"/>
                    <a:pt x="175" y="642"/>
                  </a:cubicBezTo>
                  <a:lnTo>
                    <a:pt x="0" y="738"/>
                  </a:lnTo>
                  <a:lnTo>
                    <a:pt x="175" y="834"/>
                  </a:lnTo>
                  <a:cubicBezTo>
                    <a:pt x="372" y="942"/>
                    <a:pt x="534" y="1103"/>
                    <a:pt x="642" y="1300"/>
                  </a:cubicBezTo>
                  <a:lnTo>
                    <a:pt x="738" y="1475"/>
                  </a:lnTo>
                  <a:lnTo>
                    <a:pt x="834" y="1300"/>
                  </a:lnTo>
                  <a:cubicBezTo>
                    <a:pt x="942" y="1103"/>
                    <a:pt x="1103" y="942"/>
                    <a:pt x="1300" y="834"/>
                  </a:cubicBezTo>
                  <a:lnTo>
                    <a:pt x="1475" y="738"/>
                  </a:lnTo>
                  <a:lnTo>
                    <a:pt x="1300" y="642"/>
                  </a:lnTo>
                  <a:cubicBezTo>
                    <a:pt x="1103" y="534"/>
                    <a:pt x="942" y="372"/>
                    <a:pt x="834" y="176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442150" y="2217800"/>
              <a:ext cx="36900" cy="36925"/>
            </a:xfrm>
            <a:custGeom>
              <a:avLst/>
              <a:gdLst/>
              <a:ahLst/>
              <a:cxnLst/>
              <a:rect l="l" t="t" r="r" b="b"/>
              <a:pathLst>
                <a:path w="1476" h="1477" extrusionOk="0">
                  <a:moveTo>
                    <a:pt x="738" y="1"/>
                  </a:moveTo>
                  <a:lnTo>
                    <a:pt x="641" y="175"/>
                  </a:lnTo>
                  <a:cubicBezTo>
                    <a:pt x="534" y="373"/>
                    <a:pt x="372" y="535"/>
                    <a:pt x="174" y="642"/>
                  </a:cubicBezTo>
                  <a:lnTo>
                    <a:pt x="0" y="739"/>
                  </a:lnTo>
                  <a:lnTo>
                    <a:pt x="174" y="835"/>
                  </a:lnTo>
                  <a:cubicBezTo>
                    <a:pt x="372" y="941"/>
                    <a:pt x="534" y="1103"/>
                    <a:pt x="641" y="1300"/>
                  </a:cubicBezTo>
                  <a:lnTo>
                    <a:pt x="738" y="1476"/>
                  </a:lnTo>
                  <a:lnTo>
                    <a:pt x="834" y="1300"/>
                  </a:lnTo>
                  <a:cubicBezTo>
                    <a:pt x="940" y="1103"/>
                    <a:pt x="1102" y="941"/>
                    <a:pt x="1299" y="835"/>
                  </a:cubicBezTo>
                  <a:lnTo>
                    <a:pt x="1475" y="739"/>
                  </a:lnTo>
                  <a:lnTo>
                    <a:pt x="1299" y="642"/>
                  </a:lnTo>
                  <a:cubicBezTo>
                    <a:pt x="1102" y="535"/>
                    <a:pt x="940" y="373"/>
                    <a:pt x="834" y="175"/>
                  </a:cubicBezTo>
                  <a:lnTo>
                    <a:pt x="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4893675" y="36982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75" y="1"/>
                  </a:moveTo>
                  <a:lnTo>
                    <a:pt x="1283" y="351"/>
                  </a:lnTo>
                  <a:cubicBezTo>
                    <a:pt x="1067" y="745"/>
                    <a:pt x="744" y="1068"/>
                    <a:pt x="350" y="1283"/>
                  </a:cubicBezTo>
                  <a:lnTo>
                    <a:pt x="0" y="1476"/>
                  </a:lnTo>
                  <a:lnTo>
                    <a:pt x="350" y="1668"/>
                  </a:lnTo>
                  <a:cubicBezTo>
                    <a:pt x="744" y="1884"/>
                    <a:pt x="1067" y="2207"/>
                    <a:pt x="1283" y="2601"/>
                  </a:cubicBezTo>
                  <a:lnTo>
                    <a:pt x="1475" y="2951"/>
                  </a:lnTo>
                  <a:lnTo>
                    <a:pt x="1668" y="2601"/>
                  </a:lnTo>
                  <a:cubicBezTo>
                    <a:pt x="1882" y="2207"/>
                    <a:pt x="2205" y="1884"/>
                    <a:pt x="2599" y="1668"/>
                  </a:cubicBezTo>
                  <a:lnTo>
                    <a:pt x="2950" y="1476"/>
                  </a:lnTo>
                  <a:lnTo>
                    <a:pt x="2599" y="1283"/>
                  </a:lnTo>
                  <a:cubicBezTo>
                    <a:pt x="2205" y="1068"/>
                    <a:pt x="1882" y="745"/>
                    <a:pt x="1668" y="351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736700" y="2366550"/>
              <a:ext cx="491000" cy="551675"/>
            </a:xfrm>
            <a:custGeom>
              <a:avLst/>
              <a:gdLst/>
              <a:ahLst/>
              <a:cxnLst/>
              <a:rect l="l" t="t" r="r" b="b"/>
              <a:pathLst>
                <a:path w="19640" h="22067" extrusionOk="0">
                  <a:moveTo>
                    <a:pt x="8274" y="0"/>
                  </a:moveTo>
                  <a:lnTo>
                    <a:pt x="8274" y="0"/>
                  </a:lnTo>
                  <a:cubicBezTo>
                    <a:pt x="5131" y="1330"/>
                    <a:pt x="2609" y="4038"/>
                    <a:pt x="1652" y="7587"/>
                  </a:cubicBezTo>
                  <a:cubicBezTo>
                    <a:pt x="0" y="13712"/>
                    <a:pt x="3626" y="20016"/>
                    <a:pt x="9751" y="21668"/>
                  </a:cubicBezTo>
                  <a:cubicBezTo>
                    <a:pt x="10751" y="21938"/>
                    <a:pt x="11756" y="22067"/>
                    <a:pt x="12744" y="22067"/>
                  </a:cubicBezTo>
                  <a:cubicBezTo>
                    <a:pt x="15264" y="22067"/>
                    <a:pt x="17678" y="21230"/>
                    <a:pt x="19639" y="19760"/>
                  </a:cubicBezTo>
                  <a:lnTo>
                    <a:pt x="19639" y="19760"/>
                  </a:lnTo>
                  <a:cubicBezTo>
                    <a:pt x="18217" y="20364"/>
                    <a:pt x="16697" y="20669"/>
                    <a:pt x="15173" y="20669"/>
                  </a:cubicBezTo>
                  <a:cubicBezTo>
                    <a:pt x="14169" y="20669"/>
                    <a:pt x="13163" y="20537"/>
                    <a:pt x="12181" y="20270"/>
                  </a:cubicBezTo>
                  <a:cubicBezTo>
                    <a:pt x="6056" y="18620"/>
                    <a:pt x="2430" y="12315"/>
                    <a:pt x="4082" y="6190"/>
                  </a:cubicBezTo>
                  <a:cubicBezTo>
                    <a:pt x="4745" y="3716"/>
                    <a:pt x="6221" y="1535"/>
                    <a:pt x="8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2833775" y="1018500"/>
              <a:ext cx="531050" cy="2068125"/>
            </a:xfrm>
            <a:custGeom>
              <a:avLst/>
              <a:gdLst/>
              <a:ahLst/>
              <a:cxnLst/>
              <a:rect l="l" t="t" r="r" b="b"/>
              <a:pathLst>
                <a:path w="21242" h="82725" extrusionOk="0">
                  <a:moveTo>
                    <a:pt x="10621" y="0"/>
                  </a:moveTo>
                  <a:cubicBezTo>
                    <a:pt x="4755" y="0"/>
                    <a:pt x="0" y="4755"/>
                    <a:pt x="0" y="10620"/>
                  </a:cubicBezTo>
                  <a:lnTo>
                    <a:pt x="0" y="82725"/>
                  </a:lnTo>
                  <a:lnTo>
                    <a:pt x="21242" y="82725"/>
                  </a:lnTo>
                  <a:lnTo>
                    <a:pt x="21242" y="10620"/>
                  </a:lnTo>
                  <a:cubicBezTo>
                    <a:pt x="21242" y="4755"/>
                    <a:pt x="16487" y="0"/>
                    <a:pt x="1062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2833775" y="1018500"/>
              <a:ext cx="531050" cy="2068125"/>
            </a:xfrm>
            <a:custGeom>
              <a:avLst/>
              <a:gdLst/>
              <a:ahLst/>
              <a:cxnLst/>
              <a:rect l="l" t="t" r="r" b="b"/>
              <a:pathLst>
                <a:path w="21242" h="82725" extrusionOk="0">
                  <a:moveTo>
                    <a:pt x="10621" y="0"/>
                  </a:moveTo>
                  <a:cubicBezTo>
                    <a:pt x="4755" y="0"/>
                    <a:pt x="0" y="4755"/>
                    <a:pt x="0" y="10620"/>
                  </a:cubicBezTo>
                  <a:lnTo>
                    <a:pt x="0" y="82725"/>
                  </a:lnTo>
                  <a:lnTo>
                    <a:pt x="21242" y="82725"/>
                  </a:lnTo>
                  <a:lnTo>
                    <a:pt x="21242" y="10620"/>
                  </a:lnTo>
                  <a:cubicBezTo>
                    <a:pt x="21242" y="4755"/>
                    <a:pt x="16487" y="0"/>
                    <a:pt x="10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835400" y="1251625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1"/>
                  </a:moveTo>
                  <a:cubicBezTo>
                    <a:pt x="4740" y="1"/>
                    <a:pt x="1" y="63"/>
                    <a:pt x="1" y="139"/>
                  </a:cubicBezTo>
                  <a:cubicBezTo>
                    <a:pt x="1" y="215"/>
                    <a:pt x="4742" y="278"/>
                    <a:pt x="10588" y="278"/>
                  </a:cubicBezTo>
                  <a:cubicBezTo>
                    <a:pt x="16436" y="278"/>
                    <a:pt x="21177" y="215"/>
                    <a:pt x="21177" y="139"/>
                  </a:cubicBezTo>
                  <a:cubicBezTo>
                    <a:pt x="21177" y="63"/>
                    <a:pt x="16437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835400" y="17118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8" y="1"/>
                  </a:moveTo>
                  <a:cubicBezTo>
                    <a:pt x="4740" y="1"/>
                    <a:pt x="1" y="62"/>
                    <a:pt x="1" y="138"/>
                  </a:cubicBezTo>
                  <a:cubicBezTo>
                    <a:pt x="1" y="215"/>
                    <a:pt x="4742" y="277"/>
                    <a:pt x="10588" y="277"/>
                  </a:cubicBezTo>
                  <a:cubicBezTo>
                    <a:pt x="16436" y="277"/>
                    <a:pt x="21177" y="215"/>
                    <a:pt x="21177" y="138"/>
                  </a:cubicBezTo>
                  <a:cubicBezTo>
                    <a:pt x="21177" y="62"/>
                    <a:pt x="16437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3214125" y="1255100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0" y="4123"/>
                    <a:pt x="0" y="9205"/>
                  </a:cubicBezTo>
                  <a:cubicBezTo>
                    <a:pt x="0" y="14288"/>
                    <a:pt x="62" y="18408"/>
                    <a:pt x="139" y="18408"/>
                  </a:cubicBezTo>
                  <a:cubicBezTo>
                    <a:pt x="215" y="18408"/>
                    <a:pt x="276" y="14289"/>
                    <a:pt x="276" y="9205"/>
                  </a:cubicBezTo>
                  <a:cubicBezTo>
                    <a:pt x="276" y="4121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3116500" y="137027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806" y="1"/>
                  </a:moveTo>
                  <a:cubicBezTo>
                    <a:pt x="505" y="1"/>
                    <a:pt x="232" y="183"/>
                    <a:pt x="116" y="462"/>
                  </a:cubicBezTo>
                  <a:cubicBezTo>
                    <a:pt x="1" y="742"/>
                    <a:pt x="65" y="1063"/>
                    <a:pt x="278" y="1277"/>
                  </a:cubicBezTo>
                  <a:cubicBezTo>
                    <a:pt x="421" y="1419"/>
                    <a:pt x="612" y="1495"/>
                    <a:pt x="807" y="1495"/>
                  </a:cubicBezTo>
                  <a:cubicBezTo>
                    <a:pt x="903" y="1495"/>
                    <a:pt x="1000" y="1477"/>
                    <a:pt x="1092" y="1438"/>
                  </a:cubicBezTo>
                  <a:cubicBezTo>
                    <a:pt x="1372" y="1323"/>
                    <a:pt x="1554" y="1051"/>
                    <a:pt x="1554" y="748"/>
                  </a:cubicBezTo>
                  <a:cubicBezTo>
                    <a:pt x="1554" y="335"/>
                    <a:pt x="1219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3116500" y="152942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806" y="1"/>
                  </a:moveTo>
                  <a:cubicBezTo>
                    <a:pt x="505" y="1"/>
                    <a:pt x="232" y="183"/>
                    <a:pt x="116" y="461"/>
                  </a:cubicBezTo>
                  <a:cubicBezTo>
                    <a:pt x="1" y="741"/>
                    <a:pt x="65" y="1063"/>
                    <a:pt x="278" y="1276"/>
                  </a:cubicBezTo>
                  <a:cubicBezTo>
                    <a:pt x="421" y="1419"/>
                    <a:pt x="613" y="1495"/>
                    <a:pt x="808" y="1495"/>
                  </a:cubicBezTo>
                  <a:cubicBezTo>
                    <a:pt x="904" y="1495"/>
                    <a:pt x="1000" y="1477"/>
                    <a:pt x="1092" y="1438"/>
                  </a:cubicBezTo>
                  <a:cubicBezTo>
                    <a:pt x="1372" y="1322"/>
                    <a:pt x="1554" y="1050"/>
                    <a:pt x="1554" y="747"/>
                  </a:cubicBezTo>
                  <a:cubicBezTo>
                    <a:pt x="1554" y="334"/>
                    <a:pt x="1219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835400" y="2647900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0"/>
                  </a:moveTo>
                  <a:cubicBezTo>
                    <a:pt x="4740" y="0"/>
                    <a:pt x="1" y="63"/>
                    <a:pt x="1" y="139"/>
                  </a:cubicBezTo>
                  <a:cubicBezTo>
                    <a:pt x="1" y="215"/>
                    <a:pt x="4742" y="277"/>
                    <a:pt x="10588" y="277"/>
                  </a:cubicBezTo>
                  <a:cubicBezTo>
                    <a:pt x="16436" y="277"/>
                    <a:pt x="21177" y="215"/>
                    <a:pt x="21177" y="139"/>
                  </a:cubicBezTo>
                  <a:cubicBezTo>
                    <a:pt x="21177" y="63"/>
                    <a:pt x="16437" y="0"/>
                    <a:pt x="105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3214125" y="2191175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0" y="4121"/>
                    <a:pt x="0" y="9205"/>
                  </a:cubicBezTo>
                  <a:cubicBezTo>
                    <a:pt x="0" y="14288"/>
                    <a:pt x="62" y="18408"/>
                    <a:pt x="139" y="18408"/>
                  </a:cubicBezTo>
                  <a:cubicBezTo>
                    <a:pt x="215" y="18408"/>
                    <a:pt x="276" y="14289"/>
                    <a:pt x="276" y="9205"/>
                  </a:cubicBezTo>
                  <a:cubicBezTo>
                    <a:pt x="276" y="4120"/>
                    <a:pt x="215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117975" y="2306350"/>
              <a:ext cx="37400" cy="37375"/>
            </a:xfrm>
            <a:custGeom>
              <a:avLst/>
              <a:gdLst/>
              <a:ahLst/>
              <a:cxnLst/>
              <a:rect l="l" t="t" r="r" b="b"/>
              <a:pathLst>
                <a:path w="1496" h="1495" extrusionOk="0">
                  <a:moveTo>
                    <a:pt x="747" y="0"/>
                  </a:moveTo>
                  <a:cubicBezTo>
                    <a:pt x="334" y="0"/>
                    <a:pt x="1" y="335"/>
                    <a:pt x="1" y="748"/>
                  </a:cubicBezTo>
                  <a:cubicBezTo>
                    <a:pt x="1" y="1160"/>
                    <a:pt x="334" y="1495"/>
                    <a:pt x="747" y="1495"/>
                  </a:cubicBezTo>
                  <a:cubicBezTo>
                    <a:pt x="1160" y="1495"/>
                    <a:pt x="1495" y="1160"/>
                    <a:pt x="1495" y="748"/>
                  </a:cubicBezTo>
                  <a:cubicBezTo>
                    <a:pt x="1495" y="335"/>
                    <a:pt x="1160" y="0"/>
                    <a:pt x="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3117975" y="2465475"/>
              <a:ext cx="37400" cy="37400"/>
            </a:xfrm>
            <a:custGeom>
              <a:avLst/>
              <a:gdLst/>
              <a:ahLst/>
              <a:cxnLst/>
              <a:rect l="l" t="t" r="r" b="b"/>
              <a:pathLst>
                <a:path w="1496" h="1496" extrusionOk="0">
                  <a:moveTo>
                    <a:pt x="747" y="0"/>
                  </a:moveTo>
                  <a:cubicBezTo>
                    <a:pt x="334" y="0"/>
                    <a:pt x="1" y="335"/>
                    <a:pt x="1" y="748"/>
                  </a:cubicBezTo>
                  <a:cubicBezTo>
                    <a:pt x="1" y="1161"/>
                    <a:pt x="334" y="1496"/>
                    <a:pt x="747" y="1496"/>
                  </a:cubicBezTo>
                  <a:cubicBezTo>
                    <a:pt x="1160" y="1496"/>
                    <a:pt x="1495" y="1161"/>
                    <a:pt x="1495" y="748"/>
                  </a:cubicBezTo>
                  <a:cubicBezTo>
                    <a:pt x="1495" y="335"/>
                    <a:pt x="1160" y="0"/>
                    <a:pt x="7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2835400" y="21840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8" y="0"/>
                  </a:moveTo>
                  <a:cubicBezTo>
                    <a:pt x="4742" y="0"/>
                    <a:pt x="1" y="62"/>
                    <a:pt x="1" y="139"/>
                  </a:cubicBezTo>
                  <a:cubicBezTo>
                    <a:pt x="1" y="215"/>
                    <a:pt x="4739" y="276"/>
                    <a:pt x="10588" y="276"/>
                  </a:cubicBezTo>
                  <a:cubicBezTo>
                    <a:pt x="16436" y="276"/>
                    <a:pt x="21177" y="215"/>
                    <a:pt x="21177" y="139"/>
                  </a:cubicBezTo>
                  <a:cubicBezTo>
                    <a:pt x="21177" y="62"/>
                    <a:pt x="16435" y="0"/>
                    <a:pt x="10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2979175" y="1727300"/>
              <a:ext cx="6900" cy="460225"/>
            </a:xfrm>
            <a:custGeom>
              <a:avLst/>
              <a:gdLst/>
              <a:ahLst/>
              <a:cxnLst/>
              <a:rect l="l" t="t" r="r" b="b"/>
              <a:pathLst>
                <a:path w="276" h="18409" extrusionOk="0">
                  <a:moveTo>
                    <a:pt x="137" y="1"/>
                  </a:moveTo>
                  <a:cubicBezTo>
                    <a:pt x="62" y="1"/>
                    <a:pt x="0" y="4122"/>
                    <a:pt x="0" y="9206"/>
                  </a:cubicBezTo>
                  <a:cubicBezTo>
                    <a:pt x="0" y="14288"/>
                    <a:pt x="62" y="18409"/>
                    <a:pt x="137" y="18409"/>
                  </a:cubicBezTo>
                  <a:cubicBezTo>
                    <a:pt x="214" y="18409"/>
                    <a:pt x="276" y="14290"/>
                    <a:pt x="276" y="9206"/>
                  </a:cubicBezTo>
                  <a:cubicBezTo>
                    <a:pt x="276" y="4121"/>
                    <a:pt x="214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3044850" y="1842500"/>
              <a:ext cx="38850" cy="37375"/>
            </a:xfrm>
            <a:custGeom>
              <a:avLst/>
              <a:gdLst/>
              <a:ahLst/>
              <a:cxnLst/>
              <a:rect l="l" t="t" r="r" b="b"/>
              <a:pathLst>
                <a:path w="1554" h="1495" extrusionOk="0">
                  <a:moveTo>
                    <a:pt x="748" y="0"/>
                  </a:moveTo>
                  <a:cubicBezTo>
                    <a:pt x="335" y="0"/>
                    <a:pt x="0" y="335"/>
                    <a:pt x="0" y="748"/>
                  </a:cubicBezTo>
                  <a:cubicBezTo>
                    <a:pt x="0" y="1050"/>
                    <a:pt x="182" y="1323"/>
                    <a:pt x="462" y="1438"/>
                  </a:cubicBezTo>
                  <a:cubicBezTo>
                    <a:pt x="554" y="1476"/>
                    <a:pt x="650" y="1495"/>
                    <a:pt x="747" y="1495"/>
                  </a:cubicBezTo>
                  <a:cubicBezTo>
                    <a:pt x="941" y="1495"/>
                    <a:pt x="1133" y="1419"/>
                    <a:pt x="1276" y="1275"/>
                  </a:cubicBezTo>
                  <a:cubicBezTo>
                    <a:pt x="1489" y="1062"/>
                    <a:pt x="1553" y="741"/>
                    <a:pt x="1438" y="462"/>
                  </a:cubicBezTo>
                  <a:cubicBezTo>
                    <a:pt x="1322" y="183"/>
                    <a:pt x="1049" y="0"/>
                    <a:pt x="7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3044850" y="2001625"/>
              <a:ext cx="38850" cy="37375"/>
            </a:xfrm>
            <a:custGeom>
              <a:avLst/>
              <a:gdLst/>
              <a:ahLst/>
              <a:cxnLst/>
              <a:rect l="l" t="t" r="r" b="b"/>
              <a:pathLst>
                <a:path w="1554" h="1495" extrusionOk="0">
                  <a:moveTo>
                    <a:pt x="748" y="0"/>
                  </a:moveTo>
                  <a:cubicBezTo>
                    <a:pt x="335" y="0"/>
                    <a:pt x="0" y="335"/>
                    <a:pt x="0" y="748"/>
                  </a:cubicBezTo>
                  <a:cubicBezTo>
                    <a:pt x="0" y="1049"/>
                    <a:pt x="182" y="1323"/>
                    <a:pt x="462" y="1438"/>
                  </a:cubicBezTo>
                  <a:cubicBezTo>
                    <a:pt x="554" y="1476"/>
                    <a:pt x="651" y="1495"/>
                    <a:pt x="747" y="1495"/>
                  </a:cubicBezTo>
                  <a:cubicBezTo>
                    <a:pt x="941" y="1495"/>
                    <a:pt x="1133" y="1419"/>
                    <a:pt x="1276" y="1276"/>
                  </a:cubicBezTo>
                  <a:cubicBezTo>
                    <a:pt x="1489" y="1062"/>
                    <a:pt x="1553" y="740"/>
                    <a:pt x="1438" y="462"/>
                  </a:cubicBezTo>
                  <a:cubicBezTo>
                    <a:pt x="1322" y="182"/>
                    <a:pt x="1049" y="0"/>
                    <a:pt x="7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2868175" y="1074800"/>
              <a:ext cx="126500" cy="225750"/>
            </a:xfrm>
            <a:custGeom>
              <a:avLst/>
              <a:gdLst/>
              <a:ahLst/>
              <a:cxnLst/>
              <a:rect l="l" t="t" r="r" b="b"/>
              <a:pathLst>
                <a:path w="5060" h="9030" extrusionOk="0">
                  <a:moveTo>
                    <a:pt x="5025" y="1"/>
                  </a:moveTo>
                  <a:cubicBezTo>
                    <a:pt x="4993" y="1"/>
                    <a:pt x="4860" y="61"/>
                    <a:pt x="4643" y="174"/>
                  </a:cubicBezTo>
                  <a:cubicBezTo>
                    <a:pt x="4494" y="247"/>
                    <a:pt x="4350" y="333"/>
                    <a:pt x="4214" y="431"/>
                  </a:cubicBezTo>
                  <a:cubicBezTo>
                    <a:pt x="4054" y="540"/>
                    <a:pt x="3864" y="658"/>
                    <a:pt x="3679" y="821"/>
                  </a:cubicBezTo>
                  <a:cubicBezTo>
                    <a:pt x="3287" y="1119"/>
                    <a:pt x="2878" y="1543"/>
                    <a:pt x="2460" y="2042"/>
                  </a:cubicBezTo>
                  <a:cubicBezTo>
                    <a:pt x="2024" y="2597"/>
                    <a:pt x="1645" y="3193"/>
                    <a:pt x="1327" y="3825"/>
                  </a:cubicBezTo>
                  <a:cubicBezTo>
                    <a:pt x="656" y="5169"/>
                    <a:pt x="323" y="6496"/>
                    <a:pt x="159" y="7457"/>
                  </a:cubicBezTo>
                  <a:cubicBezTo>
                    <a:pt x="78" y="7938"/>
                    <a:pt x="32" y="8332"/>
                    <a:pt x="17" y="8604"/>
                  </a:cubicBezTo>
                  <a:cubicBezTo>
                    <a:pt x="1" y="8877"/>
                    <a:pt x="1" y="9028"/>
                    <a:pt x="20" y="9030"/>
                  </a:cubicBezTo>
                  <a:cubicBezTo>
                    <a:pt x="20" y="9030"/>
                    <a:pt x="20" y="9030"/>
                    <a:pt x="21" y="9030"/>
                  </a:cubicBezTo>
                  <a:cubicBezTo>
                    <a:pt x="66" y="9030"/>
                    <a:pt x="143" y="8434"/>
                    <a:pt x="350" y="7494"/>
                  </a:cubicBezTo>
                  <a:cubicBezTo>
                    <a:pt x="560" y="6554"/>
                    <a:pt x="918" y="5261"/>
                    <a:pt x="1572" y="3948"/>
                  </a:cubicBezTo>
                  <a:cubicBezTo>
                    <a:pt x="1882" y="3335"/>
                    <a:pt x="2247" y="2748"/>
                    <a:pt x="2658" y="2198"/>
                  </a:cubicBezTo>
                  <a:cubicBezTo>
                    <a:pt x="3055" y="1706"/>
                    <a:pt x="3438" y="1280"/>
                    <a:pt x="3805" y="969"/>
                  </a:cubicBezTo>
                  <a:cubicBezTo>
                    <a:pt x="4525" y="333"/>
                    <a:pt x="5060" y="48"/>
                    <a:pt x="5033" y="3"/>
                  </a:cubicBezTo>
                  <a:cubicBezTo>
                    <a:pt x="5032" y="2"/>
                    <a:pt x="5029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3045100" y="1050800"/>
              <a:ext cx="38925" cy="9425"/>
            </a:xfrm>
            <a:custGeom>
              <a:avLst/>
              <a:gdLst/>
              <a:ahLst/>
              <a:cxnLst/>
              <a:rect l="l" t="t" r="r" b="b"/>
              <a:pathLst>
                <a:path w="1557" h="377" extrusionOk="0">
                  <a:moveTo>
                    <a:pt x="1290" y="1"/>
                  </a:moveTo>
                  <a:cubicBezTo>
                    <a:pt x="1149" y="1"/>
                    <a:pt x="960" y="18"/>
                    <a:pt x="756" y="53"/>
                  </a:cubicBezTo>
                  <a:cubicBezTo>
                    <a:pt x="333" y="125"/>
                    <a:pt x="0" y="244"/>
                    <a:pt x="13" y="318"/>
                  </a:cubicBezTo>
                  <a:cubicBezTo>
                    <a:pt x="20" y="357"/>
                    <a:pt x="117" y="377"/>
                    <a:pt x="267" y="377"/>
                  </a:cubicBezTo>
                  <a:cubicBezTo>
                    <a:pt x="408" y="377"/>
                    <a:pt x="597" y="359"/>
                    <a:pt x="802" y="325"/>
                  </a:cubicBezTo>
                  <a:cubicBezTo>
                    <a:pt x="1224" y="253"/>
                    <a:pt x="1556" y="134"/>
                    <a:pt x="1543" y="59"/>
                  </a:cubicBezTo>
                  <a:cubicBezTo>
                    <a:pt x="1537" y="20"/>
                    <a:pt x="144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4218650" y="1018500"/>
              <a:ext cx="531025" cy="2068125"/>
            </a:xfrm>
            <a:custGeom>
              <a:avLst/>
              <a:gdLst/>
              <a:ahLst/>
              <a:cxnLst/>
              <a:rect l="l" t="t" r="r" b="b"/>
              <a:pathLst>
                <a:path w="21241" h="82725" extrusionOk="0">
                  <a:moveTo>
                    <a:pt x="10620" y="0"/>
                  </a:moveTo>
                  <a:cubicBezTo>
                    <a:pt x="4756" y="0"/>
                    <a:pt x="1" y="4755"/>
                    <a:pt x="1" y="10620"/>
                  </a:cubicBezTo>
                  <a:lnTo>
                    <a:pt x="1" y="82725"/>
                  </a:lnTo>
                  <a:lnTo>
                    <a:pt x="21241" y="82725"/>
                  </a:lnTo>
                  <a:lnTo>
                    <a:pt x="21241" y="10620"/>
                  </a:lnTo>
                  <a:cubicBezTo>
                    <a:pt x="21241" y="4755"/>
                    <a:pt x="16486" y="0"/>
                    <a:pt x="10620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4218650" y="1018500"/>
              <a:ext cx="531025" cy="2068125"/>
            </a:xfrm>
            <a:custGeom>
              <a:avLst/>
              <a:gdLst/>
              <a:ahLst/>
              <a:cxnLst/>
              <a:rect l="l" t="t" r="r" b="b"/>
              <a:pathLst>
                <a:path w="21241" h="82725" extrusionOk="0">
                  <a:moveTo>
                    <a:pt x="10620" y="0"/>
                  </a:moveTo>
                  <a:cubicBezTo>
                    <a:pt x="4756" y="0"/>
                    <a:pt x="1" y="4755"/>
                    <a:pt x="1" y="10620"/>
                  </a:cubicBezTo>
                  <a:lnTo>
                    <a:pt x="1" y="82725"/>
                  </a:lnTo>
                  <a:lnTo>
                    <a:pt x="21241" y="82725"/>
                  </a:lnTo>
                  <a:lnTo>
                    <a:pt x="21241" y="10620"/>
                  </a:lnTo>
                  <a:cubicBezTo>
                    <a:pt x="21241" y="4755"/>
                    <a:pt x="16486" y="0"/>
                    <a:pt x="10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4218650" y="1251625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1"/>
                  </a:moveTo>
                  <a:cubicBezTo>
                    <a:pt x="4741" y="1"/>
                    <a:pt x="1" y="63"/>
                    <a:pt x="1" y="139"/>
                  </a:cubicBezTo>
                  <a:cubicBezTo>
                    <a:pt x="1" y="215"/>
                    <a:pt x="4739" y="278"/>
                    <a:pt x="10588" y="278"/>
                  </a:cubicBezTo>
                  <a:cubicBezTo>
                    <a:pt x="16437" y="278"/>
                    <a:pt x="21176" y="215"/>
                    <a:pt x="21176" y="139"/>
                  </a:cubicBezTo>
                  <a:cubicBezTo>
                    <a:pt x="21176" y="63"/>
                    <a:pt x="16434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4218650" y="17118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8" y="1"/>
                  </a:moveTo>
                  <a:cubicBezTo>
                    <a:pt x="4741" y="1"/>
                    <a:pt x="1" y="62"/>
                    <a:pt x="1" y="138"/>
                  </a:cubicBezTo>
                  <a:cubicBezTo>
                    <a:pt x="1" y="215"/>
                    <a:pt x="4739" y="277"/>
                    <a:pt x="10588" y="277"/>
                  </a:cubicBezTo>
                  <a:cubicBezTo>
                    <a:pt x="16437" y="277"/>
                    <a:pt x="21176" y="215"/>
                    <a:pt x="21176" y="138"/>
                  </a:cubicBezTo>
                  <a:cubicBezTo>
                    <a:pt x="21176" y="62"/>
                    <a:pt x="16434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4362400" y="1255100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1" y="4123"/>
                    <a:pt x="1" y="9205"/>
                  </a:cubicBezTo>
                  <a:cubicBezTo>
                    <a:pt x="1" y="14288"/>
                    <a:pt x="62" y="18408"/>
                    <a:pt x="139" y="18408"/>
                  </a:cubicBezTo>
                  <a:cubicBezTo>
                    <a:pt x="215" y="18408"/>
                    <a:pt x="277" y="14289"/>
                    <a:pt x="277" y="9205"/>
                  </a:cubicBezTo>
                  <a:cubicBezTo>
                    <a:pt x="277" y="4121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4428075" y="137027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749" y="1"/>
                  </a:moveTo>
                  <a:cubicBezTo>
                    <a:pt x="336" y="1"/>
                    <a:pt x="1" y="335"/>
                    <a:pt x="1" y="748"/>
                  </a:cubicBezTo>
                  <a:cubicBezTo>
                    <a:pt x="1" y="1051"/>
                    <a:pt x="183" y="1323"/>
                    <a:pt x="463" y="1438"/>
                  </a:cubicBezTo>
                  <a:cubicBezTo>
                    <a:pt x="555" y="1477"/>
                    <a:pt x="652" y="1495"/>
                    <a:pt x="748" y="1495"/>
                  </a:cubicBezTo>
                  <a:cubicBezTo>
                    <a:pt x="943" y="1495"/>
                    <a:pt x="1134" y="1419"/>
                    <a:pt x="1277" y="1277"/>
                  </a:cubicBezTo>
                  <a:cubicBezTo>
                    <a:pt x="1491" y="1063"/>
                    <a:pt x="1554" y="742"/>
                    <a:pt x="1439" y="462"/>
                  </a:cubicBezTo>
                  <a:cubicBezTo>
                    <a:pt x="1323" y="183"/>
                    <a:pt x="1051" y="1"/>
                    <a:pt x="7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4428075" y="152942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749" y="1"/>
                  </a:moveTo>
                  <a:cubicBezTo>
                    <a:pt x="336" y="1"/>
                    <a:pt x="1" y="334"/>
                    <a:pt x="1" y="747"/>
                  </a:cubicBezTo>
                  <a:cubicBezTo>
                    <a:pt x="1" y="1050"/>
                    <a:pt x="183" y="1322"/>
                    <a:pt x="463" y="1438"/>
                  </a:cubicBezTo>
                  <a:cubicBezTo>
                    <a:pt x="555" y="1477"/>
                    <a:pt x="652" y="1495"/>
                    <a:pt x="748" y="1495"/>
                  </a:cubicBezTo>
                  <a:cubicBezTo>
                    <a:pt x="943" y="1495"/>
                    <a:pt x="1134" y="1419"/>
                    <a:pt x="1277" y="1276"/>
                  </a:cubicBezTo>
                  <a:cubicBezTo>
                    <a:pt x="1491" y="1063"/>
                    <a:pt x="1554" y="741"/>
                    <a:pt x="1439" y="461"/>
                  </a:cubicBezTo>
                  <a:cubicBezTo>
                    <a:pt x="1323" y="183"/>
                    <a:pt x="1051" y="1"/>
                    <a:pt x="7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4218650" y="2647900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0"/>
                  </a:moveTo>
                  <a:cubicBezTo>
                    <a:pt x="4741" y="0"/>
                    <a:pt x="1" y="63"/>
                    <a:pt x="1" y="139"/>
                  </a:cubicBezTo>
                  <a:cubicBezTo>
                    <a:pt x="1" y="215"/>
                    <a:pt x="4739" y="277"/>
                    <a:pt x="10588" y="277"/>
                  </a:cubicBezTo>
                  <a:cubicBezTo>
                    <a:pt x="16437" y="277"/>
                    <a:pt x="21176" y="215"/>
                    <a:pt x="21176" y="139"/>
                  </a:cubicBezTo>
                  <a:cubicBezTo>
                    <a:pt x="21176" y="63"/>
                    <a:pt x="16434" y="0"/>
                    <a:pt x="105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4362400" y="2191175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1" y="4121"/>
                    <a:pt x="1" y="9205"/>
                  </a:cubicBezTo>
                  <a:cubicBezTo>
                    <a:pt x="1" y="14288"/>
                    <a:pt x="62" y="18408"/>
                    <a:pt x="139" y="18408"/>
                  </a:cubicBezTo>
                  <a:cubicBezTo>
                    <a:pt x="215" y="18408"/>
                    <a:pt x="277" y="14289"/>
                    <a:pt x="277" y="9205"/>
                  </a:cubicBezTo>
                  <a:cubicBezTo>
                    <a:pt x="277" y="4120"/>
                    <a:pt x="215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4428075" y="2306350"/>
              <a:ext cx="37425" cy="37375"/>
            </a:xfrm>
            <a:custGeom>
              <a:avLst/>
              <a:gdLst/>
              <a:ahLst/>
              <a:cxnLst/>
              <a:rect l="l" t="t" r="r" b="b"/>
              <a:pathLst>
                <a:path w="1497" h="1495" extrusionOk="0">
                  <a:moveTo>
                    <a:pt x="749" y="0"/>
                  </a:moveTo>
                  <a:cubicBezTo>
                    <a:pt x="336" y="0"/>
                    <a:pt x="1" y="335"/>
                    <a:pt x="1" y="748"/>
                  </a:cubicBezTo>
                  <a:cubicBezTo>
                    <a:pt x="1" y="1160"/>
                    <a:pt x="336" y="1495"/>
                    <a:pt x="749" y="1495"/>
                  </a:cubicBezTo>
                  <a:cubicBezTo>
                    <a:pt x="1162" y="1495"/>
                    <a:pt x="1496" y="1160"/>
                    <a:pt x="1496" y="748"/>
                  </a:cubicBezTo>
                  <a:cubicBezTo>
                    <a:pt x="1496" y="335"/>
                    <a:pt x="1162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4428075" y="2465475"/>
              <a:ext cx="37425" cy="37400"/>
            </a:xfrm>
            <a:custGeom>
              <a:avLst/>
              <a:gdLst/>
              <a:ahLst/>
              <a:cxnLst/>
              <a:rect l="l" t="t" r="r" b="b"/>
              <a:pathLst>
                <a:path w="1497" h="1496" extrusionOk="0">
                  <a:moveTo>
                    <a:pt x="749" y="0"/>
                  </a:moveTo>
                  <a:cubicBezTo>
                    <a:pt x="336" y="0"/>
                    <a:pt x="1" y="335"/>
                    <a:pt x="1" y="748"/>
                  </a:cubicBezTo>
                  <a:cubicBezTo>
                    <a:pt x="1" y="1161"/>
                    <a:pt x="336" y="1496"/>
                    <a:pt x="749" y="1496"/>
                  </a:cubicBezTo>
                  <a:cubicBezTo>
                    <a:pt x="1162" y="1496"/>
                    <a:pt x="1496" y="1161"/>
                    <a:pt x="1496" y="748"/>
                  </a:cubicBezTo>
                  <a:cubicBezTo>
                    <a:pt x="1496" y="335"/>
                    <a:pt x="1162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218650" y="21840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9" y="0"/>
                  </a:moveTo>
                  <a:cubicBezTo>
                    <a:pt x="4740" y="0"/>
                    <a:pt x="1" y="63"/>
                    <a:pt x="1" y="139"/>
                  </a:cubicBezTo>
                  <a:cubicBezTo>
                    <a:pt x="1" y="215"/>
                    <a:pt x="4743" y="276"/>
                    <a:pt x="10589" y="276"/>
                  </a:cubicBezTo>
                  <a:cubicBezTo>
                    <a:pt x="16436" y="276"/>
                    <a:pt x="21176" y="215"/>
                    <a:pt x="21176" y="139"/>
                  </a:cubicBezTo>
                  <a:cubicBezTo>
                    <a:pt x="21176" y="62"/>
                    <a:pt x="16437" y="0"/>
                    <a:pt x="10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597375" y="1727300"/>
              <a:ext cx="6900" cy="460225"/>
            </a:xfrm>
            <a:custGeom>
              <a:avLst/>
              <a:gdLst/>
              <a:ahLst/>
              <a:cxnLst/>
              <a:rect l="l" t="t" r="r" b="b"/>
              <a:pathLst>
                <a:path w="276" h="18409" extrusionOk="0">
                  <a:moveTo>
                    <a:pt x="139" y="1"/>
                  </a:moveTo>
                  <a:cubicBezTo>
                    <a:pt x="63" y="1"/>
                    <a:pt x="0" y="4122"/>
                    <a:pt x="0" y="9206"/>
                  </a:cubicBezTo>
                  <a:cubicBezTo>
                    <a:pt x="0" y="14288"/>
                    <a:pt x="63" y="18409"/>
                    <a:pt x="139" y="18409"/>
                  </a:cubicBezTo>
                  <a:cubicBezTo>
                    <a:pt x="216" y="18409"/>
                    <a:pt x="276" y="14290"/>
                    <a:pt x="276" y="9206"/>
                  </a:cubicBezTo>
                  <a:cubicBezTo>
                    <a:pt x="276" y="4121"/>
                    <a:pt x="214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499750" y="1842500"/>
              <a:ext cx="38900" cy="37375"/>
            </a:xfrm>
            <a:custGeom>
              <a:avLst/>
              <a:gdLst/>
              <a:ahLst/>
              <a:cxnLst/>
              <a:rect l="l" t="t" r="r" b="b"/>
              <a:pathLst>
                <a:path w="1556" h="1495" extrusionOk="0">
                  <a:moveTo>
                    <a:pt x="807" y="0"/>
                  </a:moveTo>
                  <a:cubicBezTo>
                    <a:pt x="505" y="0"/>
                    <a:pt x="233" y="183"/>
                    <a:pt x="117" y="462"/>
                  </a:cubicBezTo>
                  <a:cubicBezTo>
                    <a:pt x="1" y="741"/>
                    <a:pt x="65" y="1062"/>
                    <a:pt x="279" y="1275"/>
                  </a:cubicBezTo>
                  <a:cubicBezTo>
                    <a:pt x="422" y="1419"/>
                    <a:pt x="614" y="1495"/>
                    <a:pt x="808" y="1495"/>
                  </a:cubicBezTo>
                  <a:cubicBezTo>
                    <a:pt x="904" y="1495"/>
                    <a:pt x="1001" y="1476"/>
                    <a:pt x="1094" y="1438"/>
                  </a:cubicBezTo>
                  <a:cubicBezTo>
                    <a:pt x="1373" y="1323"/>
                    <a:pt x="1555" y="1050"/>
                    <a:pt x="1555" y="748"/>
                  </a:cubicBezTo>
                  <a:cubicBezTo>
                    <a:pt x="1555" y="335"/>
                    <a:pt x="1220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499750" y="2001625"/>
              <a:ext cx="38900" cy="37375"/>
            </a:xfrm>
            <a:custGeom>
              <a:avLst/>
              <a:gdLst/>
              <a:ahLst/>
              <a:cxnLst/>
              <a:rect l="l" t="t" r="r" b="b"/>
              <a:pathLst>
                <a:path w="1556" h="1495" extrusionOk="0">
                  <a:moveTo>
                    <a:pt x="807" y="0"/>
                  </a:moveTo>
                  <a:cubicBezTo>
                    <a:pt x="505" y="0"/>
                    <a:pt x="233" y="182"/>
                    <a:pt x="117" y="462"/>
                  </a:cubicBezTo>
                  <a:cubicBezTo>
                    <a:pt x="1" y="740"/>
                    <a:pt x="65" y="1062"/>
                    <a:pt x="279" y="1276"/>
                  </a:cubicBezTo>
                  <a:cubicBezTo>
                    <a:pt x="422" y="1419"/>
                    <a:pt x="613" y="1495"/>
                    <a:pt x="808" y="1495"/>
                  </a:cubicBezTo>
                  <a:cubicBezTo>
                    <a:pt x="904" y="1495"/>
                    <a:pt x="1001" y="1476"/>
                    <a:pt x="1094" y="1438"/>
                  </a:cubicBezTo>
                  <a:cubicBezTo>
                    <a:pt x="1373" y="1323"/>
                    <a:pt x="1555" y="1049"/>
                    <a:pt x="1555" y="748"/>
                  </a:cubicBezTo>
                  <a:cubicBezTo>
                    <a:pt x="1555" y="335"/>
                    <a:pt x="1220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588775" y="1074800"/>
              <a:ext cx="126500" cy="225750"/>
            </a:xfrm>
            <a:custGeom>
              <a:avLst/>
              <a:gdLst/>
              <a:ahLst/>
              <a:cxnLst/>
              <a:rect l="l" t="t" r="r" b="b"/>
              <a:pathLst>
                <a:path w="5060" h="9030" extrusionOk="0">
                  <a:moveTo>
                    <a:pt x="34" y="1"/>
                  </a:moveTo>
                  <a:cubicBezTo>
                    <a:pt x="30" y="1"/>
                    <a:pt x="27" y="2"/>
                    <a:pt x="26" y="3"/>
                  </a:cubicBezTo>
                  <a:cubicBezTo>
                    <a:pt x="0" y="48"/>
                    <a:pt x="535" y="333"/>
                    <a:pt x="1255" y="969"/>
                  </a:cubicBezTo>
                  <a:cubicBezTo>
                    <a:pt x="1620" y="1280"/>
                    <a:pt x="2004" y="1706"/>
                    <a:pt x="2400" y="2198"/>
                  </a:cubicBezTo>
                  <a:cubicBezTo>
                    <a:pt x="2813" y="2748"/>
                    <a:pt x="3176" y="3335"/>
                    <a:pt x="3487" y="3948"/>
                  </a:cubicBezTo>
                  <a:cubicBezTo>
                    <a:pt x="4142" y="5261"/>
                    <a:pt x="4500" y="6554"/>
                    <a:pt x="4710" y="7494"/>
                  </a:cubicBezTo>
                  <a:cubicBezTo>
                    <a:pt x="4917" y="8434"/>
                    <a:pt x="4994" y="9030"/>
                    <a:pt x="5039" y="9030"/>
                  </a:cubicBezTo>
                  <a:cubicBezTo>
                    <a:pt x="5040" y="9030"/>
                    <a:pt x="5040" y="9030"/>
                    <a:pt x="5040" y="9030"/>
                  </a:cubicBezTo>
                  <a:cubicBezTo>
                    <a:pt x="5059" y="9028"/>
                    <a:pt x="5059" y="8878"/>
                    <a:pt x="5043" y="8604"/>
                  </a:cubicBezTo>
                  <a:cubicBezTo>
                    <a:pt x="5029" y="8332"/>
                    <a:pt x="4981" y="7939"/>
                    <a:pt x="4902" y="7457"/>
                  </a:cubicBezTo>
                  <a:cubicBezTo>
                    <a:pt x="4737" y="6496"/>
                    <a:pt x="4404" y="5169"/>
                    <a:pt x="3734" y="3825"/>
                  </a:cubicBezTo>
                  <a:cubicBezTo>
                    <a:pt x="3415" y="3193"/>
                    <a:pt x="3036" y="2597"/>
                    <a:pt x="2600" y="2042"/>
                  </a:cubicBezTo>
                  <a:cubicBezTo>
                    <a:pt x="2182" y="1543"/>
                    <a:pt x="1772" y="1119"/>
                    <a:pt x="1381" y="821"/>
                  </a:cubicBezTo>
                  <a:cubicBezTo>
                    <a:pt x="1196" y="658"/>
                    <a:pt x="1006" y="540"/>
                    <a:pt x="846" y="431"/>
                  </a:cubicBezTo>
                  <a:cubicBezTo>
                    <a:pt x="710" y="333"/>
                    <a:pt x="566" y="247"/>
                    <a:pt x="416" y="174"/>
                  </a:cubicBezTo>
                  <a:cubicBezTo>
                    <a:pt x="200" y="61"/>
                    <a:pt x="66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499425" y="1050800"/>
              <a:ext cx="38925" cy="9425"/>
            </a:xfrm>
            <a:custGeom>
              <a:avLst/>
              <a:gdLst/>
              <a:ahLst/>
              <a:cxnLst/>
              <a:rect l="l" t="t" r="r" b="b"/>
              <a:pathLst>
                <a:path w="1557" h="377" extrusionOk="0">
                  <a:moveTo>
                    <a:pt x="267" y="1"/>
                  </a:moveTo>
                  <a:cubicBezTo>
                    <a:pt x="117" y="1"/>
                    <a:pt x="20" y="20"/>
                    <a:pt x="14" y="59"/>
                  </a:cubicBezTo>
                  <a:cubicBezTo>
                    <a:pt x="1" y="134"/>
                    <a:pt x="333" y="253"/>
                    <a:pt x="756" y="325"/>
                  </a:cubicBezTo>
                  <a:cubicBezTo>
                    <a:pt x="961" y="359"/>
                    <a:pt x="1149" y="377"/>
                    <a:pt x="1290" y="377"/>
                  </a:cubicBezTo>
                  <a:cubicBezTo>
                    <a:pt x="1440" y="377"/>
                    <a:pt x="1537" y="357"/>
                    <a:pt x="1544" y="318"/>
                  </a:cubicBezTo>
                  <a:cubicBezTo>
                    <a:pt x="1557" y="244"/>
                    <a:pt x="1225" y="125"/>
                    <a:pt x="803" y="53"/>
                  </a:cubicBezTo>
                  <a:cubicBezTo>
                    <a:pt x="597" y="18"/>
                    <a:pt x="409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364800" y="238125"/>
              <a:ext cx="857250" cy="3413275"/>
            </a:xfrm>
            <a:custGeom>
              <a:avLst/>
              <a:gdLst/>
              <a:ahLst/>
              <a:cxnLst/>
              <a:rect l="l" t="t" r="r" b="b"/>
              <a:pathLst>
                <a:path w="34290" h="136531" extrusionOk="0">
                  <a:moveTo>
                    <a:pt x="15343" y="0"/>
                  </a:moveTo>
                  <a:cubicBezTo>
                    <a:pt x="13406" y="0"/>
                    <a:pt x="11640" y="1104"/>
                    <a:pt x="10792" y="2845"/>
                  </a:cubicBezTo>
                  <a:lnTo>
                    <a:pt x="3343" y="16905"/>
                  </a:lnTo>
                  <a:cubicBezTo>
                    <a:pt x="1147" y="21048"/>
                    <a:pt x="1" y="25664"/>
                    <a:pt x="1" y="30352"/>
                  </a:cubicBezTo>
                  <a:lnTo>
                    <a:pt x="1" y="128187"/>
                  </a:lnTo>
                  <a:lnTo>
                    <a:pt x="13062" y="136530"/>
                  </a:lnTo>
                  <a:lnTo>
                    <a:pt x="22117" y="136530"/>
                  </a:lnTo>
                  <a:lnTo>
                    <a:pt x="34289" y="128187"/>
                  </a:lnTo>
                  <a:lnTo>
                    <a:pt x="34289" y="30784"/>
                  </a:lnTo>
                  <a:cubicBezTo>
                    <a:pt x="34289" y="26290"/>
                    <a:pt x="33235" y="21858"/>
                    <a:pt x="31211" y="17846"/>
                  </a:cubicBezTo>
                  <a:lnTo>
                    <a:pt x="23611" y="2782"/>
                  </a:lnTo>
                  <a:cubicBezTo>
                    <a:pt x="22750" y="1076"/>
                    <a:pt x="21002" y="0"/>
                    <a:pt x="19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2543450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32855" y="0"/>
                  </a:moveTo>
                  <a:cubicBezTo>
                    <a:pt x="32855" y="0"/>
                    <a:pt x="27481" y="23309"/>
                    <a:pt x="13740" y="33614"/>
                  </a:cubicBezTo>
                  <a:cubicBezTo>
                    <a:pt x="0" y="43920"/>
                    <a:pt x="0" y="58396"/>
                    <a:pt x="0" y="58396"/>
                  </a:cubicBezTo>
                  <a:lnTo>
                    <a:pt x="32855" y="58396"/>
                  </a:lnTo>
                  <a:lnTo>
                    <a:pt x="328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4222025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0" y="0"/>
                  </a:moveTo>
                  <a:lnTo>
                    <a:pt x="0" y="58396"/>
                  </a:lnTo>
                  <a:lnTo>
                    <a:pt x="32855" y="58396"/>
                  </a:lnTo>
                  <a:cubicBezTo>
                    <a:pt x="32855" y="58396"/>
                    <a:pt x="32855" y="43920"/>
                    <a:pt x="19115" y="33614"/>
                  </a:cubicBezTo>
                  <a:cubicBezTo>
                    <a:pt x="5374" y="233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2543450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32855" y="0"/>
                  </a:moveTo>
                  <a:cubicBezTo>
                    <a:pt x="32855" y="0"/>
                    <a:pt x="27481" y="23309"/>
                    <a:pt x="13740" y="33614"/>
                  </a:cubicBezTo>
                  <a:cubicBezTo>
                    <a:pt x="0" y="43920"/>
                    <a:pt x="0" y="58396"/>
                    <a:pt x="0" y="58396"/>
                  </a:cubicBezTo>
                  <a:lnTo>
                    <a:pt x="32855" y="58396"/>
                  </a:lnTo>
                  <a:lnTo>
                    <a:pt x="32855" y="0"/>
                  </a:lnTo>
                  <a:close/>
                </a:path>
              </a:pathLst>
            </a:custGeom>
            <a:solidFill>
              <a:srgbClr val="455A64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4222025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0" y="0"/>
                  </a:moveTo>
                  <a:lnTo>
                    <a:pt x="0" y="58396"/>
                  </a:lnTo>
                  <a:lnTo>
                    <a:pt x="32855" y="58396"/>
                  </a:lnTo>
                  <a:cubicBezTo>
                    <a:pt x="32855" y="58396"/>
                    <a:pt x="32855" y="43920"/>
                    <a:pt x="19115" y="33614"/>
                  </a:cubicBezTo>
                  <a:cubicBezTo>
                    <a:pt x="5374" y="233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5A64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3567350" y="766300"/>
              <a:ext cx="452150" cy="310500"/>
            </a:xfrm>
            <a:custGeom>
              <a:avLst/>
              <a:gdLst/>
              <a:ahLst/>
              <a:cxnLst/>
              <a:rect l="l" t="t" r="r" b="b"/>
              <a:pathLst>
                <a:path w="18086" h="12420" extrusionOk="0">
                  <a:moveTo>
                    <a:pt x="6210" y="0"/>
                  </a:moveTo>
                  <a:cubicBezTo>
                    <a:pt x="2781" y="0"/>
                    <a:pt x="0" y="2780"/>
                    <a:pt x="0" y="6210"/>
                  </a:cubicBezTo>
                  <a:cubicBezTo>
                    <a:pt x="0" y="9640"/>
                    <a:pt x="2781" y="12419"/>
                    <a:pt x="6210" y="12419"/>
                  </a:cubicBezTo>
                  <a:lnTo>
                    <a:pt x="11876" y="12419"/>
                  </a:lnTo>
                  <a:cubicBezTo>
                    <a:pt x="15305" y="12419"/>
                    <a:pt x="18086" y="9640"/>
                    <a:pt x="18086" y="6210"/>
                  </a:cubicBezTo>
                  <a:cubicBezTo>
                    <a:pt x="18086" y="2780"/>
                    <a:pt x="15305" y="0"/>
                    <a:pt x="11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3364800" y="3356850"/>
              <a:ext cx="857250" cy="294550"/>
            </a:xfrm>
            <a:custGeom>
              <a:avLst/>
              <a:gdLst/>
              <a:ahLst/>
              <a:cxnLst/>
              <a:rect l="l" t="t" r="r" b="b"/>
              <a:pathLst>
                <a:path w="34290" h="11782" extrusionOk="0">
                  <a:moveTo>
                    <a:pt x="1" y="0"/>
                  </a:moveTo>
                  <a:lnTo>
                    <a:pt x="1" y="3438"/>
                  </a:lnTo>
                  <a:lnTo>
                    <a:pt x="13062" y="11781"/>
                  </a:lnTo>
                  <a:lnTo>
                    <a:pt x="22117" y="11781"/>
                  </a:lnTo>
                  <a:lnTo>
                    <a:pt x="34289" y="3438"/>
                  </a:lnTo>
                  <a:lnTo>
                    <a:pt x="34289" y="0"/>
                  </a:lnTo>
                  <a:close/>
                </a:path>
              </a:pathLst>
            </a:custGeom>
            <a:solidFill>
              <a:srgbClr val="455A64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31"/>
          <p:cNvSpPr/>
          <p:nvPr/>
        </p:nvSpPr>
        <p:spPr>
          <a:xfrm>
            <a:off x="6879950" y="1852700"/>
            <a:ext cx="792600" cy="79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8706925" y="305550"/>
            <a:ext cx="792600" cy="79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161926" y="743969"/>
            <a:ext cx="1464900" cy="14649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-444400" y="3169450"/>
            <a:ext cx="792600" cy="79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1"/>
          <p:cNvSpPr txBox="1">
            <a:spLocks noGrp="1"/>
          </p:cNvSpPr>
          <p:nvPr>
            <p:ph type="title" idx="4294967295"/>
          </p:nvPr>
        </p:nvSpPr>
        <p:spPr>
          <a:xfrm>
            <a:off x="397021" y="1151732"/>
            <a:ext cx="1201738" cy="752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02.</a:t>
            </a:r>
            <a:endParaRPr sz="4800" dirty="0"/>
          </a:p>
        </p:txBody>
      </p:sp>
      <p:sp>
        <p:nvSpPr>
          <p:cNvPr id="477" name="Google Shape;477;p31"/>
          <p:cNvSpPr txBox="1">
            <a:spLocks noGrp="1"/>
          </p:cNvSpPr>
          <p:nvPr>
            <p:ph type="ctrTitle"/>
          </p:nvPr>
        </p:nvSpPr>
        <p:spPr>
          <a:xfrm>
            <a:off x="572274" y="1821510"/>
            <a:ext cx="3248400" cy="1507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/>
              <a:t>Fitur </a:t>
            </a:r>
            <a:r>
              <a:rPr lang="en-ID" sz="4400" dirty="0" err="1"/>
              <a:t>Untuk</a:t>
            </a:r>
            <a:r>
              <a:rPr lang="en-ID" sz="4400" dirty="0"/>
              <a:t> DOSEN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94484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268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</a:t>
            </a:r>
            <a:r>
              <a:rPr lang="en-ID" sz="1200" dirty="0" err="1"/>
              <a:t>terkait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yaitu</a:t>
            </a:r>
            <a:r>
              <a:rPr lang="en-ID" sz="1200" dirty="0"/>
              <a:t> NIM, Nama, Email, Alamat, dan Status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tiap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memudahkan</a:t>
            </a:r>
            <a:r>
              <a:rPr lang="en-ID" sz="1200" dirty="0"/>
              <a:t> </a:t>
            </a:r>
            <a:r>
              <a:rPr lang="en-ID" sz="1200" dirty="0" err="1"/>
              <a:t>menemukan</a:t>
            </a:r>
            <a:r>
              <a:rPr lang="en-ID" sz="1200" dirty="0"/>
              <a:t> data </a:t>
            </a: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dicari</a:t>
            </a:r>
            <a:r>
              <a:rPr lang="en-ID" sz="1200" dirty="0"/>
              <a:t>, </a:t>
            </a:r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melakukan</a:t>
            </a:r>
            <a:r>
              <a:rPr lang="en-ID" sz="1200" dirty="0"/>
              <a:t> </a:t>
            </a:r>
            <a:r>
              <a:rPr lang="en-ID" sz="1200" dirty="0" err="1"/>
              <a:t>pencarian</a:t>
            </a:r>
            <a:r>
              <a:rPr lang="en-ID" sz="1200" dirty="0"/>
              <a:t> </a:t>
            </a:r>
            <a:r>
              <a:rPr lang="en-ID" sz="1200" dirty="0" err="1"/>
              <a:t>melalui</a:t>
            </a:r>
            <a:r>
              <a:rPr lang="en-ID" sz="1200" dirty="0"/>
              <a:t> </a:t>
            </a:r>
            <a:r>
              <a:rPr lang="en-ID" sz="1200" dirty="0" err="1"/>
              <a:t>kolom</a:t>
            </a:r>
            <a:r>
              <a:rPr lang="en-ID" sz="1200" dirty="0"/>
              <a:t> search.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217C3-6231-41ED-959F-6982A4B0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70" y="1392130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8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br>
              <a:rPr lang="en-ID" dirty="0"/>
            </a:br>
            <a:r>
              <a:rPr lang="en-ID" dirty="0" err="1"/>
              <a:t>dosen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2686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</a:t>
            </a:r>
            <a:r>
              <a:rPr lang="en-ID" sz="1200" dirty="0" err="1"/>
              <a:t>terkait</a:t>
            </a:r>
            <a:r>
              <a:rPr lang="en-ID" sz="1200" dirty="0"/>
              <a:t> </a:t>
            </a:r>
            <a:r>
              <a:rPr lang="en-ID" sz="1200" dirty="0" err="1"/>
              <a:t>dosen</a:t>
            </a:r>
            <a:r>
              <a:rPr lang="en-ID" sz="1200" dirty="0"/>
              <a:t> yang </a:t>
            </a:r>
            <a:r>
              <a:rPr lang="en-ID" sz="1200" dirty="0" err="1"/>
              <a:t>lainnya</a:t>
            </a:r>
            <a:r>
              <a:rPr lang="en-ID" sz="1200" dirty="0"/>
              <a:t> </a:t>
            </a:r>
            <a:r>
              <a:rPr lang="en-ID" sz="1200" dirty="0" err="1"/>
              <a:t>seperti</a:t>
            </a:r>
            <a:r>
              <a:rPr lang="en-ID" sz="1200" dirty="0"/>
              <a:t> NIP, NIDN, Nama </a:t>
            </a:r>
            <a:r>
              <a:rPr lang="en-ID" sz="1200" dirty="0" err="1"/>
              <a:t>Dosen</a:t>
            </a:r>
            <a:r>
              <a:rPr lang="en-ID" sz="1200" dirty="0"/>
              <a:t>, Email, dan Status.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4217C3-6231-41ED-959F-6982A4B0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270" y="1392130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49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"/>
          <p:cNvSpPr txBox="1">
            <a:spLocks noGrp="1"/>
          </p:cNvSpPr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Bahasa &amp; </a:t>
            </a:r>
            <a:r>
              <a:rPr lang="en-ID" dirty="0" err="1"/>
              <a:t>teknologi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5FFDF0-A0F3-4ECF-A9A8-42E352EF53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968" y="1665315"/>
            <a:ext cx="1440000" cy="14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D5605-8C2B-450B-B416-7A3CA6C6ACE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7478" y="1674211"/>
            <a:ext cx="1440000" cy="14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DA7697-C28C-4169-913B-8A27BF9FFF1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1988" y="1674211"/>
            <a:ext cx="1440000" cy="144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43B05D-F447-412C-ADAB-67C8B569506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6498" y="1665315"/>
            <a:ext cx="1440000" cy="144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F4C267-A36A-4BD7-907F-8EF417A1A08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19478" y="3211012"/>
            <a:ext cx="1440000" cy="144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B7B0D5-DD76-4EBD-A89A-23060A27CC6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2369" y="3180205"/>
            <a:ext cx="1440000" cy="144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E2A89A-DB4D-42FD-A17C-85BF13F9076D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15923" y="3246200"/>
            <a:ext cx="1440000" cy="14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3E1CC-C3A7-4385-955B-FB4D9618431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096" t="9253" r="25771" b="10426"/>
          <a:stretch/>
        </p:blipFill>
        <p:spPr>
          <a:xfrm>
            <a:off x="5820229" y="3465892"/>
            <a:ext cx="1008743" cy="927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774 0.00185 L 3.125E-6 1.85185E-6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89" y="-16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427 -0.00301 L -1.45833E-6 1.48148E-6 " pathEditMode="relative" rAng="0" ptsTypes="AA">
                                      <p:cBhvr>
                                        <p:cTn id="29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16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441 -0.49561 L 4.58333E-6 1.11111E-6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27" y="2479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982 -0.49399 L 8.33333E-7 4.07407E-6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97" y="2469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07 0.00093 L 1.66667E-6 4.07407E-6 " pathEditMode="relative" rAng="0" ptsTypes="AA">
                                      <p:cBhvr>
                                        <p:cTn id="3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29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1 0.50394 L -3.75E-6 4.07407E-6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2541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906 0.00023 L 2.29167E-6 -2.96296E-6 " pathEditMode="relative" rAng="0" ptsTypes="AA">
                                      <p:cBhvr>
                                        <p:cTn id="3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3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br>
              <a:rPr lang="en-ID" dirty="0"/>
            </a:br>
            <a:r>
              <a:rPr lang="en-ID" dirty="0"/>
              <a:t>Kelas </a:t>
            </a:r>
            <a:r>
              <a:rPr lang="en-ID" dirty="0" err="1"/>
              <a:t>Matakuliah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3399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yang </a:t>
            </a:r>
            <a:r>
              <a:rPr lang="en-ID" sz="1200" dirty="0" err="1"/>
              <a:t>nantinya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diikuti</a:t>
            </a:r>
            <a:r>
              <a:rPr lang="en-ID" sz="1200" dirty="0"/>
              <a:t> oleh </a:t>
            </a:r>
            <a:r>
              <a:rPr lang="en-ID" sz="1200" dirty="0" err="1"/>
              <a:t>mahasiswa</a:t>
            </a:r>
            <a:r>
              <a:rPr lang="en-ID" sz="1200" dirty="0"/>
              <a:t>.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membuat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 </a:t>
            </a:r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Buat</a:t>
            </a:r>
            <a:r>
              <a:rPr lang="en-ID" sz="1200" dirty="0"/>
              <a:t> Kelas </a:t>
            </a:r>
            <a:r>
              <a:rPr lang="en-ID" sz="1200" dirty="0" err="1"/>
              <a:t>Matakuliah</a:t>
            </a:r>
            <a:r>
              <a:rPr lang="en-ID" sz="1200" dirty="0"/>
              <a:t>” dan </a:t>
            </a:r>
            <a:r>
              <a:rPr lang="en-ID" sz="1200" dirty="0" err="1"/>
              <a:t>mengisi</a:t>
            </a:r>
            <a:r>
              <a:rPr lang="en-ID" sz="1200" dirty="0"/>
              <a:t> form yang </a:t>
            </a:r>
            <a:r>
              <a:rPr lang="en-ID" sz="1200" dirty="0" err="1"/>
              <a:t>tersedia</a:t>
            </a:r>
            <a:r>
              <a:rPr lang="en-ID" sz="1200" dirty="0"/>
              <a:t>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 err="1"/>
              <a:t>Dosen</a:t>
            </a:r>
            <a:r>
              <a:rPr lang="en-ID" sz="1200" dirty="0"/>
              <a:t> juga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merubah</a:t>
            </a:r>
            <a:r>
              <a:rPr lang="en-ID" sz="1200" dirty="0"/>
              <a:t>/</a:t>
            </a:r>
            <a:r>
              <a:rPr lang="en-ID" sz="1200" dirty="0" err="1"/>
              <a:t>mengedit</a:t>
            </a:r>
            <a:r>
              <a:rPr lang="en-ID" sz="1200" dirty="0"/>
              <a:t> Kelas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”edit”. Dan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menghapus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hapus</a:t>
            </a:r>
            <a:r>
              <a:rPr lang="en-ID" sz="1200" dirty="0"/>
              <a:t>”. Serta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lihat</a:t>
            </a:r>
            <a:r>
              <a:rPr lang="en-ID" sz="1200" dirty="0"/>
              <a:t>”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yang </a:t>
            </a:r>
            <a:r>
              <a:rPr lang="en-ID" sz="1200" dirty="0" err="1"/>
              <a:t>mengikuti</a:t>
            </a:r>
            <a:r>
              <a:rPr lang="en-ID" sz="1200" dirty="0"/>
              <a:t> </a:t>
            </a:r>
            <a:r>
              <a:rPr lang="en-ID" sz="1200" dirty="0" err="1"/>
              <a:t>suatu</a:t>
            </a:r>
            <a:r>
              <a:rPr lang="en-ID" sz="1200" dirty="0"/>
              <a:t> </a:t>
            </a:r>
            <a:r>
              <a:rPr lang="en-ID" sz="1200" dirty="0" err="1"/>
              <a:t>kelas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088EF-4D16-4795-B6E0-8A3358ADD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255" y="355700"/>
            <a:ext cx="6063221" cy="2889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E9E5F-BA9A-4A9B-A48D-8CC8AC091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57" y="2142878"/>
            <a:ext cx="6063221" cy="2889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BF0D8-389F-4802-9C2B-4CDAE9A4B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435" y="1748710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24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Bimbingan</a:t>
            </a:r>
            <a:r>
              <a:rPr lang="en-ID" dirty="0"/>
              <a:t> PA</a:t>
            </a:r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3399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bimbingan</a:t>
            </a:r>
            <a:r>
              <a:rPr lang="en-ID" sz="1200" dirty="0"/>
              <a:t> PA </a:t>
            </a:r>
            <a:r>
              <a:rPr lang="en-ID" sz="1200" dirty="0" err="1"/>
              <a:t>antara</a:t>
            </a:r>
            <a:r>
              <a:rPr lang="en-ID" sz="1200" dirty="0"/>
              <a:t> </a:t>
            </a:r>
            <a:r>
              <a:rPr lang="en-ID" sz="1200" dirty="0" err="1"/>
              <a:t>tiap</a:t>
            </a:r>
            <a:r>
              <a:rPr lang="en-ID" sz="1200" dirty="0"/>
              <a:t> </a:t>
            </a:r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. Dimana </a:t>
            </a:r>
            <a:r>
              <a:rPr lang="en-ID" sz="1200" dirty="0" err="1"/>
              <a:t>dalam</a:t>
            </a:r>
            <a:r>
              <a:rPr lang="en-ID" sz="1200" dirty="0"/>
              <a:t> </a:t>
            </a:r>
            <a:r>
              <a:rPr lang="en-ID" sz="1200" dirty="0" err="1"/>
              <a:t>halaman</a:t>
            </a:r>
            <a:r>
              <a:rPr lang="en-ID" sz="1200" dirty="0"/>
              <a:t> </a:t>
            </a:r>
            <a:r>
              <a:rPr lang="en-ID" sz="1200" dirty="0" err="1"/>
              <a:t>ini</a:t>
            </a:r>
            <a:r>
              <a:rPr lang="en-ID" sz="1200" dirty="0"/>
              <a:t> </a:t>
            </a:r>
            <a:r>
              <a:rPr lang="en-ID" sz="1200" dirty="0" err="1"/>
              <a:t>akan</a:t>
            </a:r>
            <a:r>
              <a:rPr lang="en-ID" sz="1200" dirty="0"/>
              <a:t> </a:t>
            </a:r>
            <a:r>
              <a:rPr lang="en-ID" sz="1200" dirty="0" err="1"/>
              <a:t>menampilkan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</a:t>
            </a:r>
            <a:r>
              <a:rPr lang="en-ID" sz="1200" dirty="0" err="1"/>
              <a:t>seperti</a:t>
            </a:r>
            <a:r>
              <a:rPr lang="en-ID" sz="1200" dirty="0"/>
              <a:t> NIM, Nama </a:t>
            </a:r>
            <a:r>
              <a:rPr lang="en-ID" sz="1200" dirty="0" err="1"/>
              <a:t>Mahasiswa</a:t>
            </a:r>
            <a:r>
              <a:rPr lang="en-ID" sz="1200" dirty="0"/>
              <a:t> dan Nama </a:t>
            </a:r>
            <a:r>
              <a:rPr lang="en-ID" sz="1200" dirty="0" err="1"/>
              <a:t>Pembimbing</a:t>
            </a:r>
            <a:r>
              <a:rPr lang="en-ID" sz="12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B7B556-47C7-48EA-97EA-C9764A20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40" y="1362455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8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Melihat</a:t>
            </a:r>
            <a:r>
              <a:rPr lang="en-ID" dirty="0"/>
              <a:t> dan </a:t>
            </a:r>
            <a:r>
              <a:rPr lang="en-ID" dirty="0" err="1"/>
              <a:t>Mengedit</a:t>
            </a:r>
            <a:r>
              <a:rPr lang="en-ID" dirty="0"/>
              <a:t> </a:t>
            </a:r>
            <a:r>
              <a:rPr lang="en-ID" dirty="0" err="1"/>
              <a:t>Profil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3399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mengedit</a:t>
            </a:r>
            <a:r>
              <a:rPr lang="en-ID" sz="1200" dirty="0"/>
              <a:t> dan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profil</a:t>
            </a:r>
            <a:r>
              <a:rPr lang="en-ID" sz="1200" dirty="0"/>
              <a:t>/data </a:t>
            </a:r>
            <a:r>
              <a:rPr lang="en-ID" sz="1200" dirty="0" err="1"/>
              <a:t>dirinya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cara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dropdown di </a:t>
            </a:r>
            <a:r>
              <a:rPr lang="en-ID" sz="1200" dirty="0" err="1"/>
              <a:t>pojok</a:t>
            </a:r>
            <a:r>
              <a:rPr lang="en-ID" sz="1200" dirty="0"/>
              <a:t> </a:t>
            </a:r>
            <a:r>
              <a:rPr lang="en-ID" sz="1200" dirty="0" err="1"/>
              <a:t>kanan</a:t>
            </a:r>
            <a:r>
              <a:rPr lang="en-ID" sz="1200" dirty="0"/>
              <a:t> </a:t>
            </a: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menu “</a:t>
            </a:r>
            <a:r>
              <a:rPr lang="en-ID" sz="1200" dirty="0" err="1"/>
              <a:t>Lihat</a:t>
            </a:r>
            <a:r>
              <a:rPr lang="en-ID" sz="1200" dirty="0"/>
              <a:t> </a:t>
            </a:r>
            <a:r>
              <a:rPr lang="en-ID" sz="1200" dirty="0" err="1"/>
              <a:t>profil</a:t>
            </a:r>
            <a:r>
              <a:rPr lang="en-ID" sz="1200" dirty="0"/>
              <a:t>”.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/>
              <a:t>Akan </a:t>
            </a:r>
            <a:r>
              <a:rPr lang="en-ID" sz="1200" dirty="0" err="1"/>
              <a:t>muncul</a:t>
            </a:r>
            <a:r>
              <a:rPr lang="en-ID" sz="1200" dirty="0"/>
              <a:t> </a:t>
            </a:r>
            <a:r>
              <a:rPr lang="en-ID" sz="1200" dirty="0" err="1"/>
              <a:t>halaman</a:t>
            </a:r>
            <a:r>
              <a:rPr lang="en-ID" sz="1200" dirty="0"/>
              <a:t> Detail </a:t>
            </a:r>
            <a:r>
              <a:rPr lang="en-ID" sz="1200" dirty="0" err="1"/>
              <a:t>Profil</a:t>
            </a:r>
            <a:r>
              <a:rPr lang="en-ID" sz="1200" dirty="0"/>
              <a:t>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ingin</a:t>
            </a:r>
            <a:r>
              <a:rPr lang="en-ID" sz="1200" dirty="0"/>
              <a:t> </a:t>
            </a:r>
            <a:r>
              <a:rPr lang="en-ID" sz="1200" dirty="0" err="1"/>
              <a:t>mengubah</a:t>
            </a:r>
            <a:r>
              <a:rPr lang="en-ID" sz="1200" dirty="0"/>
              <a:t>/</a:t>
            </a:r>
            <a:r>
              <a:rPr lang="en-ID" sz="1200" dirty="0" err="1"/>
              <a:t>mengedit</a:t>
            </a:r>
            <a:r>
              <a:rPr lang="en-ID" sz="1200" dirty="0"/>
              <a:t> </a:t>
            </a:r>
            <a:r>
              <a:rPr lang="en-ID" sz="1200" dirty="0" err="1"/>
              <a:t>profil</a:t>
            </a:r>
            <a:r>
              <a:rPr lang="en-ID" sz="1200" dirty="0"/>
              <a:t> </a:t>
            </a:r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mengganti</a:t>
            </a:r>
            <a:r>
              <a:rPr lang="en-ID" sz="1200" dirty="0"/>
              <a:t> data yang </a:t>
            </a:r>
            <a:r>
              <a:rPr lang="en-ID" sz="1200" dirty="0" err="1"/>
              <a:t>sudah</a:t>
            </a:r>
            <a:r>
              <a:rPr lang="en-ID" sz="1200" dirty="0"/>
              <a:t> </a:t>
            </a:r>
            <a:r>
              <a:rPr lang="en-ID" sz="1200" dirty="0" err="1"/>
              <a:t>tertera</a:t>
            </a:r>
            <a:r>
              <a:rPr lang="en-ID" sz="1200" dirty="0"/>
              <a:t> dan </a:t>
            </a: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“Edit </a:t>
            </a:r>
            <a:r>
              <a:rPr lang="en-ID" sz="1200" dirty="0" err="1"/>
              <a:t>Profil</a:t>
            </a:r>
            <a:r>
              <a:rPr lang="en-ID" sz="1200" dirty="0"/>
              <a:t>”.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 err="1"/>
              <a:t>Terdapat</a:t>
            </a:r>
            <a:r>
              <a:rPr lang="en-ID" sz="1200" dirty="0"/>
              <a:t> juga menu “Logout”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dan </a:t>
            </a:r>
            <a:r>
              <a:rPr lang="en-ID" sz="1200" dirty="0" err="1"/>
              <a:t>diarahkan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Landing Page.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0F4DA-EEC0-4718-8D79-E20FD559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097" y="905285"/>
            <a:ext cx="6063221" cy="2889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AE727B-B4D5-4926-9DAE-BF037A717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678" y="2003770"/>
            <a:ext cx="5993747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89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31"/>
          <p:cNvGrpSpPr/>
          <p:nvPr/>
        </p:nvGrpSpPr>
        <p:grpSpPr>
          <a:xfrm>
            <a:off x="2078035" y="2781250"/>
            <a:ext cx="4987939" cy="2034118"/>
            <a:chOff x="1166125" y="3336675"/>
            <a:chExt cx="5247700" cy="2140050"/>
          </a:xfrm>
          <a:solidFill>
            <a:srgbClr val="FFF2CC"/>
          </a:solidFill>
        </p:grpSpPr>
        <p:sp>
          <p:nvSpPr>
            <p:cNvPr id="475" name="Google Shape;475;p31"/>
            <p:cNvSpPr/>
            <p:nvPr/>
          </p:nvSpPr>
          <p:spPr>
            <a:xfrm>
              <a:off x="1166125" y="5469800"/>
              <a:ext cx="5247700" cy="6925"/>
            </a:xfrm>
            <a:custGeom>
              <a:avLst/>
              <a:gdLst/>
              <a:ahLst/>
              <a:cxnLst/>
              <a:rect l="l" t="t" r="r" b="b"/>
              <a:pathLst>
                <a:path w="209908" h="277" extrusionOk="0">
                  <a:moveTo>
                    <a:pt x="104960" y="1"/>
                  </a:moveTo>
                  <a:cubicBezTo>
                    <a:pt x="46984" y="1"/>
                    <a:pt x="0" y="62"/>
                    <a:pt x="0" y="139"/>
                  </a:cubicBezTo>
                  <a:cubicBezTo>
                    <a:pt x="0" y="215"/>
                    <a:pt x="46984" y="277"/>
                    <a:pt x="104960" y="277"/>
                  </a:cubicBezTo>
                  <a:cubicBezTo>
                    <a:pt x="162915" y="277"/>
                    <a:pt x="209908" y="215"/>
                    <a:pt x="209908" y="139"/>
                  </a:cubicBezTo>
                  <a:cubicBezTo>
                    <a:pt x="209908" y="62"/>
                    <a:pt x="162915" y="1"/>
                    <a:pt x="1049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556975" y="3336675"/>
              <a:ext cx="2513025" cy="2132075"/>
            </a:xfrm>
            <a:custGeom>
              <a:avLst/>
              <a:gdLst/>
              <a:ahLst/>
              <a:cxnLst/>
              <a:rect l="l" t="t" r="r" b="b"/>
              <a:pathLst>
                <a:path w="100521" h="85283" extrusionOk="0">
                  <a:moveTo>
                    <a:pt x="49405" y="0"/>
                  </a:moveTo>
                  <a:cubicBezTo>
                    <a:pt x="49405" y="0"/>
                    <a:pt x="49230" y="27609"/>
                    <a:pt x="44094" y="50964"/>
                  </a:cubicBezTo>
                  <a:cubicBezTo>
                    <a:pt x="43577" y="53311"/>
                    <a:pt x="41889" y="55197"/>
                    <a:pt x="39672" y="56128"/>
                  </a:cubicBezTo>
                  <a:cubicBezTo>
                    <a:pt x="34707" y="58216"/>
                    <a:pt x="30437" y="62034"/>
                    <a:pt x="27869" y="66760"/>
                  </a:cubicBezTo>
                  <a:cubicBezTo>
                    <a:pt x="26548" y="69192"/>
                    <a:pt x="23988" y="70583"/>
                    <a:pt x="21266" y="70583"/>
                  </a:cubicBezTo>
                  <a:cubicBezTo>
                    <a:pt x="20919" y="70583"/>
                    <a:pt x="20569" y="70561"/>
                    <a:pt x="20219" y="70515"/>
                  </a:cubicBezTo>
                  <a:cubicBezTo>
                    <a:pt x="19415" y="70409"/>
                    <a:pt x="18603" y="70356"/>
                    <a:pt x="17792" y="70356"/>
                  </a:cubicBezTo>
                  <a:cubicBezTo>
                    <a:pt x="14974" y="70356"/>
                    <a:pt x="12158" y="70992"/>
                    <a:pt x="9642" y="72262"/>
                  </a:cubicBezTo>
                  <a:cubicBezTo>
                    <a:pt x="4658" y="74781"/>
                    <a:pt x="976" y="79732"/>
                    <a:pt x="0" y="85231"/>
                  </a:cubicBezTo>
                  <a:lnTo>
                    <a:pt x="100520" y="85282"/>
                  </a:lnTo>
                  <a:cubicBezTo>
                    <a:pt x="99324" y="78907"/>
                    <a:pt x="94891" y="73226"/>
                    <a:pt x="88997" y="70517"/>
                  </a:cubicBezTo>
                  <a:cubicBezTo>
                    <a:pt x="86787" y="69501"/>
                    <a:pt x="84393" y="68913"/>
                    <a:pt x="81969" y="68745"/>
                  </a:cubicBezTo>
                  <a:cubicBezTo>
                    <a:pt x="75062" y="68269"/>
                    <a:pt x="68646" y="65166"/>
                    <a:pt x="63505" y="60528"/>
                  </a:cubicBezTo>
                  <a:cubicBezTo>
                    <a:pt x="63296" y="60340"/>
                    <a:pt x="63084" y="60156"/>
                    <a:pt x="62870" y="59975"/>
                  </a:cubicBezTo>
                  <a:cubicBezTo>
                    <a:pt x="59592" y="57217"/>
                    <a:pt x="56148" y="52889"/>
                    <a:pt x="55439" y="48667"/>
                  </a:cubicBezTo>
                  <a:cubicBezTo>
                    <a:pt x="52805" y="32977"/>
                    <a:pt x="50843" y="11358"/>
                    <a:pt x="509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79" name="Google Shape;479;p31"/>
          <p:cNvGrpSpPr/>
          <p:nvPr/>
        </p:nvGrpSpPr>
        <p:grpSpPr>
          <a:xfrm>
            <a:off x="3222738" y="633154"/>
            <a:ext cx="2698510" cy="2059127"/>
            <a:chOff x="766325" y="238125"/>
            <a:chExt cx="6085950" cy="4643950"/>
          </a:xfrm>
        </p:grpSpPr>
        <p:sp>
          <p:nvSpPr>
            <p:cNvPr id="480" name="Google Shape;480;p31"/>
            <p:cNvSpPr/>
            <p:nvPr/>
          </p:nvSpPr>
          <p:spPr>
            <a:xfrm>
              <a:off x="1081125" y="825324"/>
              <a:ext cx="5362925" cy="4056751"/>
            </a:xfrm>
            <a:custGeom>
              <a:avLst/>
              <a:gdLst/>
              <a:ahLst/>
              <a:cxnLst/>
              <a:rect l="l" t="t" r="r" b="b"/>
              <a:pathLst>
                <a:path w="214517" h="162270" extrusionOk="0">
                  <a:moveTo>
                    <a:pt x="107258" y="1"/>
                  </a:moveTo>
                  <a:cubicBezTo>
                    <a:pt x="48020" y="1"/>
                    <a:pt x="0" y="48022"/>
                    <a:pt x="0" y="107260"/>
                  </a:cubicBezTo>
                  <a:cubicBezTo>
                    <a:pt x="0" y="118922"/>
                    <a:pt x="1865" y="130148"/>
                    <a:pt x="5307" y="140660"/>
                  </a:cubicBezTo>
                  <a:cubicBezTo>
                    <a:pt x="5559" y="140655"/>
                    <a:pt x="5811" y="140652"/>
                    <a:pt x="6064" y="140652"/>
                  </a:cubicBezTo>
                  <a:cubicBezTo>
                    <a:pt x="14960" y="140652"/>
                    <a:pt x="23894" y="143921"/>
                    <a:pt x="30352" y="150063"/>
                  </a:cubicBezTo>
                  <a:cubicBezTo>
                    <a:pt x="34121" y="153649"/>
                    <a:pt x="37956" y="158453"/>
                    <a:pt x="43012" y="158453"/>
                  </a:cubicBezTo>
                  <a:cubicBezTo>
                    <a:pt x="43261" y="158453"/>
                    <a:pt x="43513" y="158442"/>
                    <a:pt x="43768" y="158418"/>
                  </a:cubicBezTo>
                  <a:cubicBezTo>
                    <a:pt x="49249" y="157902"/>
                    <a:pt x="53436" y="151606"/>
                    <a:pt x="58599" y="151606"/>
                  </a:cubicBezTo>
                  <a:cubicBezTo>
                    <a:pt x="59070" y="151606"/>
                    <a:pt x="59550" y="151658"/>
                    <a:pt x="60039" y="151772"/>
                  </a:cubicBezTo>
                  <a:cubicBezTo>
                    <a:pt x="63195" y="152508"/>
                    <a:pt x="65141" y="155575"/>
                    <a:pt x="67662" y="157612"/>
                  </a:cubicBezTo>
                  <a:cubicBezTo>
                    <a:pt x="70247" y="159700"/>
                    <a:pt x="73503" y="160644"/>
                    <a:pt x="76827" y="160644"/>
                  </a:cubicBezTo>
                  <a:cubicBezTo>
                    <a:pt x="80009" y="160644"/>
                    <a:pt x="83252" y="159778"/>
                    <a:pt x="86026" y="158221"/>
                  </a:cubicBezTo>
                  <a:cubicBezTo>
                    <a:pt x="91698" y="155036"/>
                    <a:pt x="95666" y="149481"/>
                    <a:pt x="98572" y="143662"/>
                  </a:cubicBezTo>
                  <a:cubicBezTo>
                    <a:pt x="107164" y="126443"/>
                    <a:pt x="107731" y="106444"/>
                    <a:pt x="107543" y="87201"/>
                  </a:cubicBezTo>
                  <a:lnTo>
                    <a:pt x="109294" y="22591"/>
                  </a:lnTo>
                  <a:lnTo>
                    <a:pt x="111046" y="88827"/>
                  </a:lnTo>
                  <a:cubicBezTo>
                    <a:pt x="110857" y="108070"/>
                    <a:pt x="111424" y="128068"/>
                    <a:pt x="120017" y="145287"/>
                  </a:cubicBezTo>
                  <a:cubicBezTo>
                    <a:pt x="122921" y="151106"/>
                    <a:pt x="126891" y="156663"/>
                    <a:pt x="132562" y="159846"/>
                  </a:cubicBezTo>
                  <a:cubicBezTo>
                    <a:pt x="135336" y="161404"/>
                    <a:pt x="138579" y="162269"/>
                    <a:pt x="141761" y="162269"/>
                  </a:cubicBezTo>
                  <a:cubicBezTo>
                    <a:pt x="145085" y="162269"/>
                    <a:pt x="148341" y="161325"/>
                    <a:pt x="150926" y="159237"/>
                  </a:cubicBezTo>
                  <a:cubicBezTo>
                    <a:pt x="153447" y="157200"/>
                    <a:pt x="155393" y="154133"/>
                    <a:pt x="158550" y="153397"/>
                  </a:cubicBezTo>
                  <a:cubicBezTo>
                    <a:pt x="159039" y="153283"/>
                    <a:pt x="159518" y="153231"/>
                    <a:pt x="159988" y="153231"/>
                  </a:cubicBezTo>
                  <a:cubicBezTo>
                    <a:pt x="165152" y="153231"/>
                    <a:pt x="169339" y="159527"/>
                    <a:pt x="174820" y="160043"/>
                  </a:cubicBezTo>
                  <a:cubicBezTo>
                    <a:pt x="175075" y="160067"/>
                    <a:pt x="175326" y="160078"/>
                    <a:pt x="175575" y="160078"/>
                  </a:cubicBezTo>
                  <a:cubicBezTo>
                    <a:pt x="180631" y="160078"/>
                    <a:pt x="184466" y="155274"/>
                    <a:pt x="188235" y="151689"/>
                  </a:cubicBezTo>
                  <a:cubicBezTo>
                    <a:pt x="193740" y="146453"/>
                    <a:pt x="201044" y="143310"/>
                    <a:pt x="208587" y="142494"/>
                  </a:cubicBezTo>
                  <a:cubicBezTo>
                    <a:pt x="212425" y="131458"/>
                    <a:pt x="214516" y="119603"/>
                    <a:pt x="214516" y="107259"/>
                  </a:cubicBezTo>
                  <a:cubicBezTo>
                    <a:pt x="214516" y="48022"/>
                    <a:pt x="166495" y="1"/>
                    <a:pt x="107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5206325" y="2472000"/>
              <a:ext cx="1645950" cy="379025"/>
            </a:xfrm>
            <a:custGeom>
              <a:avLst/>
              <a:gdLst/>
              <a:ahLst/>
              <a:cxnLst/>
              <a:rect l="l" t="t" r="r" b="b"/>
              <a:pathLst>
                <a:path w="65838" h="15161" extrusionOk="0">
                  <a:moveTo>
                    <a:pt x="16401" y="1"/>
                  </a:moveTo>
                  <a:cubicBezTo>
                    <a:pt x="8813" y="1"/>
                    <a:pt x="2583" y="6121"/>
                    <a:pt x="0" y="15161"/>
                  </a:cubicBezTo>
                  <a:lnTo>
                    <a:pt x="65838" y="15161"/>
                  </a:lnTo>
                  <a:cubicBezTo>
                    <a:pt x="65838" y="15161"/>
                    <a:pt x="60779" y="5954"/>
                    <a:pt x="46365" y="5954"/>
                  </a:cubicBezTo>
                  <a:cubicBezTo>
                    <a:pt x="45317" y="5954"/>
                    <a:pt x="44218" y="6003"/>
                    <a:pt x="43069" y="6108"/>
                  </a:cubicBezTo>
                  <a:cubicBezTo>
                    <a:pt x="41473" y="6253"/>
                    <a:pt x="40026" y="6319"/>
                    <a:pt x="38707" y="6319"/>
                  </a:cubicBezTo>
                  <a:cubicBezTo>
                    <a:pt x="26650" y="6319"/>
                    <a:pt x="25249" y="815"/>
                    <a:pt x="17832" y="73"/>
                  </a:cubicBezTo>
                  <a:cubicBezTo>
                    <a:pt x="17350" y="24"/>
                    <a:pt x="16873" y="1"/>
                    <a:pt x="16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66325" y="2948275"/>
              <a:ext cx="1052250" cy="242325"/>
            </a:xfrm>
            <a:custGeom>
              <a:avLst/>
              <a:gdLst/>
              <a:ahLst/>
              <a:cxnLst/>
              <a:rect l="l" t="t" r="r" b="b"/>
              <a:pathLst>
                <a:path w="42090" h="9693" extrusionOk="0">
                  <a:moveTo>
                    <a:pt x="10482" y="0"/>
                  </a:moveTo>
                  <a:cubicBezTo>
                    <a:pt x="5632" y="0"/>
                    <a:pt x="1650" y="3915"/>
                    <a:pt x="0" y="9692"/>
                  </a:cubicBezTo>
                  <a:lnTo>
                    <a:pt x="42090" y="9692"/>
                  </a:lnTo>
                  <a:cubicBezTo>
                    <a:pt x="42090" y="9692"/>
                    <a:pt x="38855" y="3807"/>
                    <a:pt x="29641" y="3807"/>
                  </a:cubicBezTo>
                  <a:cubicBezTo>
                    <a:pt x="28970" y="3807"/>
                    <a:pt x="28269" y="3838"/>
                    <a:pt x="27534" y="3905"/>
                  </a:cubicBezTo>
                  <a:cubicBezTo>
                    <a:pt x="26514" y="3998"/>
                    <a:pt x="25589" y="4040"/>
                    <a:pt x="24745" y="4040"/>
                  </a:cubicBezTo>
                  <a:cubicBezTo>
                    <a:pt x="17037" y="4040"/>
                    <a:pt x="16142" y="521"/>
                    <a:pt x="11399" y="46"/>
                  </a:cubicBezTo>
                  <a:cubicBezTo>
                    <a:pt x="11090" y="16"/>
                    <a:pt x="10784" y="0"/>
                    <a:pt x="10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1081075" y="3402125"/>
              <a:ext cx="2362450" cy="1439350"/>
            </a:xfrm>
            <a:custGeom>
              <a:avLst/>
              <a:gdLst/>
              <a:ahLst/>
              <a:cxnLst/>
              <a:rect l="l" t="t" r="r" b="b"/>
              <a:pathLst>
                <a:path w="94498" h="57574" extrusionOk="0">
                  <a:moveTo>
                    <a:pt x="6243" y="0"/>
                  </a:moveTo>
                  <a:cubicBezTo>
                    <a:pt x="4186" y="0"/>
                    <a:pt x="2108" y="282"/>
                    <a:pt x="56" y="874"/>
                  </a:cubicBezTo>
                  <a:cubicBezTo>
                    <a:pt x="23" y="1974"/>
                    <a:pt x="1" y="3079"/>
                    <a:pt x="1" y="4187"/>
                  </a:cubicBezTo>
                  <a:cubicBezTo>
                    <a:pt x="1" y="15373"/>
                    <a:pt x="1721" y="26155"/>
                    <a:pt x="4898" y="36294"/>
                  </a:cubicBezTo>
                  <a:cubicBezTo>
                    <a:pt x="5144" y="36725"/>
                    <a:pt x="5389" y="37156"/>
                    <a:pt x="5654" y="37587"/>
                  </a:cubicBezTo>
                  <a:cubicBezTo>
                    <a:pt x="5665" y="37587"/>
                    <a:pt x="5676" y="37587"/>
                    <a:pt x="5687" y="37587"/>
                  </a:cubicBezTo>
                  <a:cubicBezTo>
                    <a:pt x="5762" y="37587"/>
                    <a:pt x="5837" y="37590"/>
                    <a:pt x="5912" y="37590"/>
                  </a:cubicBezTo>
                  <a:cubicBezTo>
                    <a:pt x="5923" y="37590"/>
                    <a:pt x="5934" y="37589"/>
                    <a:pt x="5945" y="37589"/>
                  </a:cubicBezTo>
                  <a:cubicBezTo>
                    <a:pt x="6009" y="37589"/>
                    <a:pt x="6072" y="37589"/>
                    <a:pt x="6136" y="37589"/>
                  </a:cubicBezTo>
                  <a:cubicBezTo>
                    <a:pt x="6519" y="37589"/>
                    <a:pt x="6901" y="37593"/>
                    <a:pt x="7284" y="37606"/>
                  </a:cubicBezTo>
                  <a:cubicBezTo>
                    <a:pt x="7398" y="37610"/>
                    <a:pt x="7512" y="37618"/>
                    <a:pt x="7626" y="37623"/>
                  </a:cubicBezTo>
                  <a:cubicBezTo>
                    <a:pt x="8079" y="37642"/>
                    <a:pt x="8531" y="37666"/>
                    <a:pt x="8983" y="37702"/>
                  </a:cubicBezTo>
                  <a:cubicBezTo>
                    <a:pt x="9092" y="37711"/>
                    <a:pt x="9202" y="37724"/>
                    <a:pt x="9311" y="37734"/>
                  </a:cubicBezTo>
                  <a:cubicBezTo>
                    <a:pt x="9766" y="37775"/>
                    <a:pt x="10220" y="37819"/>
                    <a:pt x="10674" y="37877"/>
                  </a:cubicBezTo>
                  <a:cubicBezTo>
                    <a:pt x="10783" y="37891"/>
                    <a:pt x="10891" y="37909"/>
                    <a:pt x="11000" y="37924"/>
                  </a:cubicBezTo>
                  <a:cubicBezTo>
                    <a:pt x="11453" y="37986"/>
                    <a:pt x="11904" y="38051"/>
                    <a:pt x="12353" y="38128"/>
                  </a:cubicBezTo>
                  <a:cubicBezTo>
                    <a:pt x="12466" y="38149"/>
                    <a:pt x="12575" y="38172"/>
                    <a:pt x="12687" y="38192"/>
                  </a:cubicBezTo>
                  <a:cubicBezTo>
                    <a:pt x="13132" y="38274"/>
                    <a:pt x="13575" y="38359"/>
                    <a:pt x="14018" y="38458"/>
                  </a:cubicBezTo>
                  <a:cubicBezTo>
                    <a:pt x="14135" y="38483"/>
                    <a:pt x="14251" y="38514"/>
                    <a:pt x="14368" y="38542"/>
                  </a:cubicBezTo>
                  <a:cubicBezTo>
                    <a:pt x="14802" y="38642"/>
                    <a:pt x="15234" y="38746"/>
                    <a:pt x="15664" y="38863"/>
                  </a:cubicBezTo>
                  <a:cubicBezTo>
                    <a:pt x="15791" y="38896"/>
                    <a:pt x="15916" y="38937"/>
                    <a:pt x="16043" y="38973"/>
                  </a:cubicBezTo>
                  <a:cubicBezTo>
                    <a:pt x="16460" y="39090"/>
                    <a:pt x="16877" y="39211"/>
                    <a:pt x="17289" y="39343"/>
                  </a:cubicBezTo>
                  <a:cubicBezTo>
                    <a:pt x="17427" y="39388"/>
                    <a:pt x="17563" y="39438"/>
                    <a:pt x="17701" y="39484"/>
                  </a:cubicBezTo>
                  <a:cubicBezTo>
                    <a:pt x="18098" y="39617"/>
                    <a:pt x="18496" y="39751"/>
                    <a:pt x="18888" y="39898"/>
                  </a:cubicBezTo>
                  <a:cubicBezTo>
                    <a:pt x="19041" y="39955"/>
                    <a:pt x="19190" y="40019"/>
                    <a:pt x="19341" y="40078"/>
                  </a:cubicBezTo>
                  <a:cubicBezTo>
                    <a:pt x="19717" y="40224"/>
                    <a:pt x="20091" y="40369"/>
                    <a:pt x="20461" y="40528"/>
                  </a:cubicBezTo>
                  <a:cubicBezTo>
                    <a:pt x="20629" y="40600"/>
                    <a:pt x="20792" y="40679"/>
                    <a:pt x="20957" y="40754"/>
                  </a:cubicBezTo>
                  <a:cubicBezTo>
                    <a:pt x="21306" y="40910"/>
                    <a:pt x="21656" y="41064"/>
                    <a:pt x="22000" y="41231"/>
                  </a:cubicBezTo>
                  <a:cubicBezTo>
                    <a:pt x="22185" y="41321"/>
                    <a:pt x="22364" y="41419"/>
                    <a:pt x="22547" y="41513"/>
                  </a:cubicBezTo>
                  <a:cubicBezTo>
                    <a:pt x="22867" y="41676"/>
                    <a:pt x="23189" y="41836"/>
                    <a:pt x="23505" y="42009"/>
                  </a:cubicBezTo>
                  <a:cubicBezTo>
                    <a:pt x="23705" y="42120"/>
                    <a:pt x="23898" y="42239"/>
                    <a:pt x="24096" y="42352"/>
                  </a:cubicBezTo>
                  <a:cubicBezTo>
                    <a:pt x="24388" y="42520"/>
                    <a:pt x="24682" y="42684"/>
                    <a:pt x="24970" y="42861"/>
                  </a:cubicBezTo>
                  <a:cubicBezTo>
                    <a:pt x="25189" y="42996"/>
                    <a:pt x="25402" y="43142"/>
                    <a:pt x="25617" y="43282"/>
                  </a:cubicBezTo>
                  <a:cubicBezTo>
                    <a:pt x="25875" y="43449"/>
                    <a:pt x="26137" y="43612"/>
                    <a:pt x="26391" y="43786"/>
                  </a:cubicBezTo>
                  <a:cubicBezTo>
                    <a:pt x="26634" y="43953"/>
                    <a:pt x="26872" y="44134"/>
                    <a:pt x="27112" y="44308"/>
                  </a:cubicBezTo>
                  <a:cubicBezTo>
                    <a:pt x="27328" y="44466"/>
                    <a:pt x="27550" y="44618"/>
                    <a:pt x="27764" y="44783"/>
                  </a:cubicBezTo>
                  <a:cubicBezTo>
                    <a:pt x="28047" y="44998"/>
                    <a:pt x="28319" y="45228"/>
                    <a:pt x="28594" y="45453"/>
                  </a:cubicBezTo>
                  <a:cubicBezTo>
                    <a:pt x="28757" y="45587"/>
                    <a:pt x="28925" y="45715"/>
                    <a:pt x="29087" y="45852"/>
                  </a:cubicBezTo>
                  <a:cubicBezTo>
                    <a:pt x="29519" y="46221"/>
                    <a:pt x="29941" y="46601"/>
                    <a:pt x="30353" y="46993"/>
                  </a:cubicBezTo>
                  <a:cubicBezTo>
                    <a:pt x="34123" y="50578"/>
                    <a:pt x="37957" y="55382"/>
                    <a:pt x="43013" y="55382"/>
                  </a:cubicBezTo>
                  <a:cubicBezTo>
                    <a:pt x="43262" y="55382"/>
                    <a:pt x="43514" y="55371"/>
                    <a:pt x="43769" y="55347"/>
                  </a:cubicBezTo>
                  <a:cubicBezTo>
                    <a:pt x="49250" y="54831"/>
                    <a:pt x="53437" y="48535"/>
                    <a:pt x="58600" y="48535"/>
                  </a:cubicBezTo>
                  <a:cubicBezTo>
                    <a:pt x="59071" y="48535"/>
                    <a:pt x="59550" y="48587"/>
                    <a:pt x="60039" y="48701"/>
                  </a:cubicBezTo>
                  <a:cubicBezTo>
                    <a:pt x="63196" y="49437"/>
                    <a:pt x="65142" y="52504"/>
                    <a:pt x="67664" y="54541"/>
                  </a:cubicBezTo>
                  <a:cubicBezTo>
                    <a:pt x="70248" y="56629"/>
                    <a:pt x="73504" y="57574"/>
                    <a:pt x="76828" y="57574"/>
                  </a:cubicBezTo>
                  <a:cubicBezTo>
                    <a:pt x="80010" y="57574"/>
                    <a:pt x="83253" y="56708"/>
                    <a:pt x="86028" y="55151"/>
                  </a:cubicBezTo>
                  <a:cubicBezTo>
                    <a:pt x="86422" y="54929"/>
                    <a:pt x="86806" y="54694"/>
                    <a:pt x="87184" y="54450"/>
                  </a:cubicBezTo>
                  <a:cubicBezTo>
                    <a:pt x="87299" y="54375"/>
                    <a:pt x="87409" y="54296"/>
                    <a:pt x="87522" y="54222"/>
                  </a:cubicBezTo>
                  <a:cubicBezTo>
                    <a:pt x="87788" y="54044"/>
                    <a:pt x="88051" y="53863"/>
                    <a:pt x="88307" y="53674"/>
                  </a:cubicBezTo>
                  <a:cubicBezTo>
                    <a:pt x="88426" y="53587"/>
                    <a:pt x="88543" y="53497"/>
                    <a:pt x="88660" y="53409"/>
                  </a:cubicBezTo>
                  <a:cubicBezTo>
                    <a:pt x="88915" y="53215"/>
                    <a:pt x="89165" y="53016"/>
                    <a:pt x="89413" y="52814"/>
                  </a:cubicBezTo>
                  <a:cubicBezTo>
                    <a:pt x="89513" y="52731"/>
                    <a:pt x="89613" y="52649"/>
                    <a:pt x="89712" y="52565"/>
                  </a:cubicBezTo>
                  <a:cubicBezTo>
                    <a:pt x="89995" y="52324"/>
                    <a:pt x="90273" y="52076"/>
                    <a:pt x="90548" y="51823"/>
                  </a:cubicBezTo>
                  <a:cubicBezTo>
                    <a:pt x="90601" y="51775"/>
                    <a:pt x="90654" y="51727"/>
                    <a:pt x="90708" y="51677"/>
                  </a:cubicBezTo>
                  <a:cubicBezTo>
                    <a:pt x="91745" y="50701"/>
                    <a:pt x="92708" y="49641"/>
                    <a:pt x="93606" y="48519"/>
                  </a:cubicBezTo>
                  <a:lnTo>
                    <a:pt x="93619" y="48502"/>
                  </a:lnTo>
                  <a:cubicBezTo>
                    <a:pt x="93919" y="48127"/>
                    <a:pt x="94211" y="47743"/>
                    <a:pt x="94497" y="47353"/>
                  </a:cubicBezTo>
                  <a:cubicBezTo>
                    <a:pt x="90939" y="47100"/>
                    <a:pt x="87286" y="47576"/>
                    <a:pt x="83879" y="46537"/>
                  </a:cubicBezTo>
                  <a:cubicBezTo>
                    <a:pt x="76925" y="44414"/>
                    <a:pt x="73074" y="36713"/>
                    <a:pt x="66448" y="33718"/>
                  </a:cubicBezTo>
                  <a:cubicBezTo>
                    <a:pt x="63459" y="32368"/>
                    <a:pt x="60170" y="32082"/>
                    <a:pt x="56814" y="32082"/>
                  </a:cubicBezTo>
                  <a:cubicBezTo>
                    <a:pt x="54356" y="32082"/>
                    <a:pt x="51861" y="32235"/>
                    <a:pt x="49423" y="32235"/>
                  </a:cubicBezTo>
                  <a:cubicBezTo>
                    <a:pt x="45462" y="32235"/>
                    <a:pt x="41647" y="31831"/>
                    <a:pt x="38372" y="29710"/>
                  </a:cubicBezTo>
                  <a:cubicBezTo>
                    <a:pt x="32331" y="25796"/>
                    <a:pt x="30816" y="17765"/>
                    <a:pt x="26945" y="11696"/>
                  </a:cubicBezTo>
                  <a:cubicBezTo>
                    <a:pt x="22356" y="4500"/>
                    <a:pt x="14465" y="0"/>
                    <a:pt x="624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4158300" y="3328925"/>
              <a:ext cx="2285725" cy="1553150"/>
            </a:xfrm>
            <a:custGeom>
              <a:avLst/>
              <a:gdLst/>
              <a:ahLst/>
              <a:cxnLst/>
              <a:rect l="l" t="t" r="r" b="b"/>
              <a:pathLst>
                <a:path w="91429" h="62126" extrusionOk="0">
                  <a:moveTo>
                    <a:pt x="85951" y="0"/>
                  </a:moveTo>
                  <a:cubicBezTo>
                    <a:pt x="77654" y="0"/>
                    <a:pt x="70215" y="4917"/>
                    <a:pt x="65733" y="12524"/>
                  </a:cubicBezTo>
                  <a:cubicBezTo>
                    <a:pt x="62077" y="18726"/>
                    <a:pt x="60846" y="26805"/>
                    <a:pt x="54944" y="30929"/>
                  </a:cubicBezTo>
                  <a:cubicBezTo>
                    <a:pt x="47088" y="36419"/>
                    <a:pt x="35617" y="31671"/>
                    <a:pt x="27028" y="35921"/>
                  </a:cubicBezTo>
                  <a:cubicBezTo>
                    <a:pt x="20511" y="39149"/>
                    <a:pt x="16933" y="46979"/>
                    <a:pt x="10058" y="49346"/>
                  </a:cubicBezTo>
                  <a:cubicBezTo>
                    <a:pt x="6857" y="50448"/>
                    <a:pt x="3383" y="50186"/>
                    <a:pt x="1" y="50482"/>
                  </a:cubicBezTo>
                  <a:lnTo>
                    <a:pt x="3" y="50485"/>
                  </a:lnTo>
                  <a:cubicBezTo>
                    <a:pt x="282" y="50902"/>
                    <a:pt x="571" y="51312"/>
                    <a:pt x="865" y="51718"/>
                  </a:cubicBezTo>
                  <a:cubicBezTo>
                    <a:pt x="943" y="51825"/>
                    <a:pt x="1023" y="51932"/>
                    <a:pt x="1101" y="52038"/>
                  </a:cubicBezTo>
                  <a:cubicBezTo>
                    <a:pt x="1342" y="52364"/>
                    <a:pt x="1589" y="52684"/>
                    <a:pt x="1839" y="53000"/>
                  </a:cubicBezTo>
                  <a:cubicBezTo>
                    <a:pt x="1911" y="53089"/>
                    <a:pt x="1980" y="53180"/>
                    <a:pt x="2052" y="53268"/>
                  </a:cubicBezTo>
                  <a:cubicBezTo>
                    <a:pt x="2368" y="53658"/>
                    <a:pt x="2693" y="54041"/>
                    <a:pt x="3027" y="54415"/>
                  </a:cubicBezTo>
                  <a:cubicBezTo>
                    <a:pt x="3086" y="54481"/>
                    <a:pt x="3147" y="54545"/>
                    <a:pt x="3206" y="54610"/>
                  </a:cubicBezTo>
                  <a:cubicBezTo>
                    <a:pt x="3484" y="54917"/>
                    <a:pt x="3770" y="55218"/>
                    <a:pt x="4060" y="55512"/>
                  </a:cubicBezTo>
                  <a:cubicBezTo>
                    <a:pt x="4162" y="55615"/>
                    <a:pt x="4262" y="55715"/>
                    <a:pt x="4363" y="55815"/>
                  </a:cubicBezTo>
                  <a:cubicBezTo>
                    <a:pt x="4663" y="56108"/>
                    <a:pt x="4968" y="56394"/>
                    <a:pt x="5280" y="56674"/>
                  </a:cubicBezTo>
                  <a:cubicBezTo>
                    <a:pt x="5343" y="56730"/>
                    <a:pt x="5403" y="56788"/>
                    <a:pt x="5466" y="56845"/>
                  </a:cubicBezTo>
                  <a:cubicBezTo>
                    <a:pt x="5837" y="57170"/>
                    <a:pt x="6217" y="57483"/>
                    <a:pt x="6606" y="57786"/>
                  </a:cubicBezTo>
                  <a:cubicBezTo>
                    <a:pt x="6707" y="57863"/>
                    <a:pt x="6809" y="57937"/>
                    <a:pt x="6910" y="58013"/>
                  </a:cubicBezTo>
                  <a:cubicBezTo>
                    <a:pt x="7216" y="58244"/>
                    <a:pt x="7526" y="58466"/>
                    <a:pt x="7843" y="58681"/>
                  </a:cubicBezTo>
                  <a:cubicBezTo>
                    <a:pt x="7961" y="58762"/>
                    <a:pt x="8079" y="58843"/>
                    <a:pt x="8198" y="58921"/>
                  </a:cubicBezTo>
                  <a:cubicBezTo>
                    <a:pt x="8615" y="59195"/>
                    <a:pt x="9037" y="59457"/>
                    <a:pt x="9475" y="59702"/>
                  </a:cubicBezTo>
                  <a:cubicBezTo>
                    <a:pt x="12248" y="61260"/>
                    <a:pt x="15491" y="62125"/>
                    <a:pt x="18673" y="62125"/>
                  </a:cubicBezTo>
                  <a:cubicBezTo>
                    <a:pt x="21997" y="62125"/>
                    <a:pt x="25253" y="61181"/>
                    <a:pt x="27837" y="59093"/>
                  </a:cubicBezTo>
                  <a:cubicBezTo>
                    <a:pt x="30359" y="57056"/>
                    <a:pt x="32305" y="53989"/>
                    <a:pt x="35462" y="53253"/>
                  </a:cubicBezTo>
                  <a:cubicBezTo>
                    <a:pt x="35950" y="53139"/>
                    <a:pt x="36429" y="53087"/>
                    <a:pt x="36900" y="53087"/>
                  </a:cubicBezTo>
                  <a:cubicBezTo>
                    <a:pt x="42064" y="53087"/>
                    <a:pt x="46252" y="59383"/>
                    <a:pt x="51733" y="59899"/>
                  </a:cubicBezTo>
                  <a:cubicBezTo>
                    <a:pt x="51988" y="59923"/>
                    <a:pt x="52239" y="59934"/>
                    <a:pt x="52488" y="59934"/>
                  </a:cubicBezTo>
                  <a:cubicBezTo>
                    <a:pt x="57544" y="59934"/>
                    <a:pt x="61379" y="55130"/>
                    <a:pt x="65148" y="51545"/>
                  </a:cubicBezTo>
                  <a:cubicBezTo>
                    <a:pt x="65487" y="51223"/>
                    <a:pt x="65833" y="50907"/>
                    <a:pt x="66187" y="50601"/>
                  </a:cubicBezTo>
                  <a:cubicBezTo>
                    <a:pt x="66300" y="50503"/>
                    <a:pt x="66417" y="50411"/>
                    <a:pt x="66530" y="50314"/>
                  </a:cubicBezTo>
                  <a:cubicBezTo>
                    <a:pt x="66773" y="50109"/>
                    <a:pt x="67017" y="49901"/>
                    <a:pt x="67266" y="49704"/>
                  </a:cubicBezTo>
                  <a:cubicBezTo>
                    <a:pt x="67402" y="49596"/>
                    <a:pt x="67542" y="49495"/>
                    <a:pt x="67678" y="49388"/>
                  </a:cubicBezTo>
                  <a:cubicBezTo>
                    <a:pt x="67911" y="49209"/>
                    <a:pt x="68143" y="49028"/>
                    <a:pt x="68382" y="48855"/>
                  </a:cubicBezTo>
                  <a:cubicBezTo>
                    <a:pt x="68527" y="48748"/>
                    <a:pt x="68677" y="48648"/>
                    <a:pt x="68824" y="48546"/>
                  </a:cubicBezTo>
                  <a:cubicBezTo>
                    <a:pt x="69059" y="48380"/>
                    <a:pt x="69294" y="48212"/>
                    <a:pt x="69534" y="48053"/>
                  </a:cubicBezTo>
                  <a:cubicBezTo>
                    <a:pt x="69682" y="47954"/>
                    <a:pt x="69835" y="47861"/>
                    <a:pt x="69985" y="47764"/>
                  </a:cubicBezTo>
                  <a:cubicBezTo>
                    <a:pt x="70229" y="47608"/>
                    <a:pt x="70471" y="47450"/>
                    <a:pt x="70720" y="47299"/>
                  </a:cubicBezTo>
                  <a:cubicBezTo>
                    <a:pt x="70870" y="47209"/>
                    <a:pt x="71023" y="47123"/>
                    <a:pt x="71174" y="47035"/>
                  </a:cubicBezTo>
                  <a:cubicBezTo>
                    <a:pt x="71427" y="46886"/>
                    <a:pt x="71680" y="46738"/>
                    <a:pt x="71936" y="46596"/>
                  </a:cubicBezTo>
                  <a:cubicBezTo>
                    <a:pt x="72086" y="46514"/>
                    <a:pt x="72239" y="46436"/>
                    <a:pt x="72390" y="46356"/>
                  </a:cubicBezTo>
                  <a:cubicBezTo>
                    <a:pt x="72653" y="46215"/>
                    <a:pt x="72916" y="46075"/>
                    <a:pt x="73183" y="45942"/>
                  </a:cubicBezTo>
                  <a:cubicBezTo>
                    <a:pt x="73330" y="45869"/>
                    <a:pt x="73480" y="45799"/>
                    <a:pt x="73631" y="45728"/>
                  </a:cubicBezTo>
                  <a:cubicBezTo>
                    <a:pt x="73904" y="45595"/>
                    <a:pt x="74178" y="45463"/>
                    <a:pt x="74455" y="45339"/>
                  </a:cubicBezTo>
                  <a:cubicBezTo>
                    <a:pt x="74601" y="45272"/>
                    <a:pt x="74750" y="45211"/>
                    <a:pt x="74898" y="45147"/>
                  </a:cubicBezTo>
                  <a:cubicBezTo>
                    <a:pt x="75181" y="45023"/>
                    <a:pt x="75466" y="44902"/>
                    <a:pt x="75753" y="44785"/>
                  </a:cubicBezTo>
                  <a:cubicBezTo>
                    <a:pt x="75897" y="44727"/>
                    <a:pt x="76042" y="44673"/>
                    <a:pt x="76186" y="44617"/>
                  </a:cubicBezTo>
                  <a:cubicBezTo>
                    <a:pt x="76481" y="44503"/>
                    <a:pt x="76776" y="44390"/>
                    <a:pt x="77075" y="44283"/>
                  </a:cubicBezTo>
                  <a:cubicBezTo>
                    <a:pt x="77214" y="44233"/>
                    <a:pt x="77354" y="44187"/>
                    <a:pt x="77494" y="44138"/>
                  </a:cubicBezTo>
                  <a:cubicBezTo>
                    <a:pt x="77801" y="44033"/>
                    <a:pt x="78106" y="43931"/>
                    <a:pt x="78415" y="43834"/>
                  </a:cubicBezTo>
                  <a:cubicBezTo>
                    <a:pt x="78551" y="43791"/>
                    <a:pt x="78687" y="43751"/>
                    <a:pt x="78824" y="43710"/>
                  </a:cubicBezTo>
                  <a:cubicBezTo>
                    <a:pt x="79140" y="43615"/>
                    <a:pt x="79455" y="43523"/>
                    <a:pt x="79772" y="43435"/>
                  </a:cubicBezTo>
                  <a:cubicBezTo>
                    <a:pt x="79905" y="43400"/>
                    <a:pt x="80040" y="43365"/>
                    <a:pt x="80173" y="43330"/>
                  </a:cubicBezTo>
                  <a:cubicBezTo>
                    <a:pt x="80495" y="43247"/>
                    <a:pt x="80819" y="43166"/>
                    <a:pt x="81144" y="43090"/>
                  </a:cubicBezTo>
                  <a:cubicBezTo>
                    <a:pt x="81275" y="43060"/>
                    <a:pt x="81406" y="43031"/>
                    <a:pt x="81538" y="43003"/>
                  </a:cubicBezTo>
                  <a:cubicBezTo>
                    <a:pt x="81868" y="42930"/>
                    <a:pt x="82198" y="42862"/>
                    <a:pt x="82530" y="42798"/>
                  </a:cubicBezTo>
                  <a:cubicBezTo>
                    <a:pt x="82658" y="42774"/>
                    <a:pt x="82788" y="42749"/>
                    <a:pt x="82916" y="42727"/>
                  </a:cubicBezTo>
                  <a:cubicBezTo>
                    <a:pt x="83251" y="42666"/>
                    <a:pt x="83587" y="42611"/>
                    <a:pt x="83924" y="42558"/>
                  </a:cubicBezTo>
                  <a:cubicBezTo>
                    <a:pt x="84052" y="42539"/>
                    <a:pt x="84179" y="42521"/>
                    <a:pt x="84306" y="42503"/>
                  </a:cubicBezTo>
                  <a:cubicBezTo>
                    <a:pt x="84494" y="42476"/>
                    <a:pt x="84681" y="42445"/>
                    <a:pt x="84869" y="42422"/>
                  </a:cubicBezTo>
                  <a:cubicBezTo>
                    <a:pt x="85286" y="41842"/>
                    <a:pt x="85684" y="41263"/>
                    <a:pt x="86062" y="40681"/>
                  </a:cubicBezTo>
                  <a:cubicBezTo>
                    <a:pt x="89540" y="30121"/>
                    <a:pt x="91429" y="18840"/>
                    <a:pt x="91429" y="7116"/>
                  </a:cubicBezTo>
                  <a:cubicBezTo>
                    <a:pt x="91429" y="4947"/>
                    <a:pt x="91356" y="2797"/>
                    <a:pt x="91230" y="660"/>
                  </a:cubicBezTo>
                  <a:cubicBezTo>
                    <a:pt x="89446" y="213"/>
                    <a:pt x="87680" y="0"/>
                    <a:pt x="85951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5359175" y="2022200"/>
              <a:ext cx="115725" cy="115725"/>
            </a:xfrm>
            <a:custGeom>
              <a:avLst/>
              <a:gdLst/>
              <a:ahLst/>
              <a:cxnLst/>
              <a:rect l="l" t="t" r="r" b="b"/>
              <a:pathLst>
                <a:path w="4629" h="4629" extrusionOk="0">
                  <a:moveTo>
                    <a:pt x="2315" y="1"/>
                  </a:moveTo>
                  <a:lnTo>
                    <a:pt x="2013" y="551"/>
                  </a:lnTo>
                  <a:cubicBezTo>
                    <a:pt x="1676" y="1168"/>
                    <a:pt x="1168" y="1676"/>
                    <a:pt x="551" y="2013"/>
                  </a:cubicBezTo>
                  <a:lnTo>
                    <a:pt x="1" y="2315"/>
                  </a:lnTo>
                  <a:lnTo>
                    <a:pt x="551" y="2615"/>
                  </a:lnTo>
                  <a:cubicBezTo>
                    <a:pt x="1168" y="2953"/>
                    <a:pt x="1676" y="3460"/>
                    <a:pt x="2013" y="4078"/>
                  </a:cubicBezTo>
                  <a:lnTo>
                    <a:pt x="2315" y="4629"/>
                  </a:lnTo>
                  <a:lnTo>
                    <a:pt x="2615" y="4078"/>
                  </a:lnTo>
                  <a:cubicBezTo>
                    <a:pt x="2952" y="3460"/>
                    <a:pt x="3460" y="2953"/>
                    <a:pt x="4078" y="2615"/>
                  </a:cubicBezTo>
                  <a:lnTo>
                    <a:pt x="4629" y="2315"/>
                  </a:lnTo>
                  <a:lnTo>
                    <a:pt x="4078" y="2013"/>
                  </a:lnTo>
                  <a:cubicBezTo>
                    <a:pt x="3460" y="1676"/>
                    <a:pt x="2952" y="1168"/>
                    <a:pt x="2615" y="551"/>
                  </a:cubicBezTo>
                  <a:lnTo>
                    <a:pt x="23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2922575" y="3815050"/>
              <a:ext cx="36900" cy="36900"/>
            </a:xfrm>
            <a:custGeom>
              <a:avLst/>
              <a:gdLst/>
              <a:ahLst/>
              <a:cxnLst/>
              <a:rect l="l" t="t" r="r" b="b"/>
              <a:pathLst>
                <a:path w="1476" h="1476" extrusionOk="0">
                  <a:moveTo>
                    <a:pt x="738" y="0"/>
                  </a:moveTo>
                  <a:lnTo>
                    <a:pt x="642" y="176"/>
                  </a:lnTo>
                  <a:cubicBezTo>
                    <a:pt x="534" y="372"/>
                    <a:pt x="372" y="534"/>
                    <a:pt x="175" y="642"/>
                  </a:cubicBezTo>
                  <a:lnTo>
                    <a:pt x="0" y="738"/>
                  </a:lnTo>
                  <a:lnTo>
                    <a:pt x="175" y="834"/>
                  </a:lnTo>
                  <a:cubicBezTo>
                    <a:pt x="372" y="942"/>
                    <a:pt x="534" y="1103"/>
                    <a:pt x="642" y="1300"/>
                  </a:cubicBezTo>
                  <a:lnTo>
                    <a:pt x="738" y="1475"/>
                  </a:lnTo>
                  <a:lnTo>
                    <a:pt x="834" y="1300"/>
                  </a:lnTo>
                  <a:cubicBezTo>
                    <a:pt x="942" y="1103"/>
                    <a:pt x="1103" y="942"/>
                    <a:pt x="1300" y="834"/>
                  </a:cubicBezTo>
                  <a:lnTo>
                    <a:pt x="1475" y="738"/>
                  </a:lnTo>
                  <a:lnTo>
                    <a:pt x="1300" y="642"/>
                  </a:lnTo>
                  <a:cubicBezTo>
                    <a:pt x="1103" y="534"/>
                    <a:pt x="942" y="372"/>
                    <a:pt x="834" y="176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2442150" y="2217800"/>
              <a:ext cx="36900" cy="36925"/>
            </a:xfrm>
            <a:custGeom>
              <a:avLst/>
              <a:gdLst/>
              <a:ahLst/>
              <a:cxnLst/>
              <a:rect l="l" t="t" r="r" b="b"/>
              <a:pathLst>
                <a:path w="1476" h="1477" extrusionOk="0">
                  <a:moveTo>
                    <a:pt x="738" y="1"/>
                  </a:moveTo>
                  <a:lnTo>
                    <a:pt x="641" y="175"/>
                  </a:lnTo>
                  <a:cubicBezTo>
                    <a:pt x="534" y="373"/>
                    <a:pt x="372" y="535"/>
                    <a:pt x="174" y="642"/>
                  </a:cubicBezTo>
                  <a:lnTo>
                    <a:pt x="0" y="739"/>
                  </a:lnTo>
                  <a:lnTo>
                    <a:pt x="174" y="835"/>
                  </a:lnTo>
                  <a:cubicBezTo>
                    <a:pt x="372" y="941"/>
                    <a:pt x="534" y="1103"/>
                    <a:pt x="641" y="1300"/>
                  </a:cubicBezTo>
                  <a:lnTo>
                    <a:pt x="738" y="1476"/>
                  </a:lnTo>
                  <a:lnTo>
                    <a:pt x="834" y="1300"/>
                  </a:lnTo>
                  <a:cubicBezTo>
                    <a:pt x="940" y="1103"/>
                    <a:pt x="1102" y="941"/>
                    <a:pt x="1299" y="835"/>
                  </a:cubicBezTo>
                  <a:lnTo>
                    <a:pt x="1475" y="739"/>
                  </a:lnTo>
                  <a:lnTo>
                    <a:pt x="1299" y="642"/>
                  </a:lnTo>
                  <a:cubicBezTo>
                    <a:pt x="1102" y="535"/>
                    <a:pt x="940" y="373"/>
                    <a:pt x="834" y="175"/>
                  </a:cubicBezTo>
                  <a:lnTo>
                    <a:pt x="7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4893675" y="3698250"/>
              <a:ext cx="73775" cy="73775"/>
            </a:xfrm>
            <a:custGeom>
              <a:avLst/>
              <a:gdLst/>
              <a:ahLst/>
              <a:cxnLst/>
              <a:rect l="l" t="t" r="r" b="b"/>
              <a:pathLst>
                <a:path w="2951" h="2951" extrusionOk="0">
                  <a:moveTo>
                    <a:pt x="1475" y="1"/>
                  </a:moveTo>
                  <a:lnTo>
                    <a:pt x="1283" y="351"/>
                  </a:lnTo>
                  <a:cubicBezTo>
                    <a:pt x="1067" y="745"/>
                    <a:pt x="744" y="1068"/>
                    <a:pt x="350" y="1283"/>
                  </a:cubicBezTo>
                  <a:lnTo>
                    <a:pt x="0" y="1476"/>
                  </a:lnTo>
                  <a:lnTo>
                    <a:pt x="350" y="1668"/>
                  </a:lnTo>
                  <a:cubicBezTo>
                    <a:pt x="744" y="1884"/>
                    <a:pt x="1067" y="2207"/>
                    <a:pt x="1283" y="2601"/>
                  </a:cubicBezTo>
                  <a:lnTo>
                    <a:pt x="1475" y="2951"/>
                  </a:lnTo>
                  <a:lnTo>
                    <a:pt x="1668" y="2601"/>
                  </a:lnTo>
                  <a:cubicBezTo>
                    <a:pt x="1882" y="2207"/>
                    <a:pt x="2205" y="1884"/>
                    <a:pt x="2599" y="1668"/>
                  </a:cubicBezTo>
                  <a:lnTo>
                    <a:pt x="2950" y="1476"/>
                  </a:lnTo>
                  <a:lnTo>
                    <a:pt x="2599" y="1283"/>
                  </a:lnTo>
                  <a:cubicBezTo>
                    <a:pt x="2205" y="1068"/>
                    <a:pt x="1882" y="745"/>
                    <a:pt x="1668" y="351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736700" y="2366550"/>
              <a:ext cx="491000" cy="551675"/>
            </a:xfrm>
            <a:custGeom>
              <a:avLst/>
              <a:gdLst/>
              <a:ahLst/>
              <a:cxnLst/>
              <a:rect l="l" t="t" r="r" b="b"/>
              <a:pathLst>
                <a:path w="19640" h="22067" extrusionOk="0">
                  <a:moveTo>
                    <a:pt x="8274" y="0"/>
                  </a:moveTo>
                  <a:lnTo>
                    <a:pt x="8274" y="0"/>
                  </a:lnTo>
                  <a:cubicBezTo>
                    <a:pt x="5131" y="1330"/>
                    <a:pt x="2609" y="4038"/>
                    <a:pt x="1652" y="7587"/>
                  </a:cubicBezTo>
                  <a:cubicBezTo>
                    <a:pt x="0" y="13712"/>
                    <a:pt x="3626" y="20016"/>
                    <a:pt x="9751" y="21668"/>
                  </a:cubicBezTo>
                  <a:cubicBezTo>
                    <a:pt x="10751" y="21938"/>
                    <a:pt x="11756" y="22067"/>
                    <a:pt x="12744" y="22067"/>
                  </a:cubicBezTo>
                  <a:cubicBezTo>
                    <a:pt x="15264" y="22067"/>
                    <a:pt x="17678" y="21230"/>
                    <a:pt x="19639" y="19760"/>
                  </a:cubicBezTo>
                  <a:lnTo>
                    <a:pt x="19639" y="19760"/>
                  </a:lnTo>
                  <a:cubicBezTo>
                    <a:pt x="18217" y="20364"/>
                    <a:pt x="16697" y="20669"/>
                    <a:pt x="15173" y="20669"/>
                  </a:cubicBezTo>
                  <a:cubicBezTo>
                    <a:pt x="14169" y="20669"/>
                    <a:pt x="13163" y="20537"/>
                    <a:pt x="12181" y="20270"/>
                  </a:cubicBezTo>
                  <a:cubicBezTo>
                    <a:pt x="6056" y="18620"/>
                    <a:pt x="2430" y="12315"/>
                    <a:pt x="4082" y="6190"/>
                  </a:cubicBezTo>
                  <a:cubicBezTo>
                    <a:pt x="4745" y="3716"/>
                    <a:pt x="6221" y="1535"/>
                    <a:pt x="8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2833775" y="1018500"/>
              <a:ext cx="531050" cy="2068125"/>
            </a:xfrm>
            <a:custGeom>
              <a:avLst/>
              <a:gdLst/>
              <a:ahLst/>
              <a:cxnLst/>
              <a:rect l="l" t="t" r="r" b="b"/>
              <a:pathLst>
                <a:path w="21242" h="82725" extrusionOk="0">
                  <a:moveTo>
                    <a:pt x="10621" y="0"/>
                  </a:moveTo>
                  <a:cubicBezTo>
                    <a:pt x="4755" y="0"/>
                    <a:pt x="0" y="4755"/>
                    <a:pt x="0" y="10620"/>
                  </a:cubicBezTo>
                  <a:lnTo>
                    <a:pt x="0" y="82725"/>
                  </a:lnTo>
                  <a:lnTo>
                    <a:pt x="21242" y="82725"/>
                  </a:lnTo>
                  <a:lnTo>
                    <a:pt x="21242" y="10620"/>
                  </a:lnTo>
                  <a:cubicBezTo>
                    <a:pt x="21242" y="4755"/>
                    <a:pt x="16487" y="0"/>
                    <a:pt x="1062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2833775" y="1018500"/>
              <a:ext cx="531050" cy="2068125"/>
            </a:xfrm>
            <a:custGeom>
              <a:avLst/>
              <a:gdLst/>
              <a:ahLst/>
              <a:cxnLst/>
              <a:rect l="l" t="t" r="r" b="b"/>
              <a:pathLst>
                <a:path w="21242" h="82725" extrusionOk="0">
                  <a:moveTo>
                    <a:pt x="10621" y="0"/>
                  </a:moveTo>
                  <a:cubicBezTo>
                    <a:pt x="4755" y="0"/>
                    <a:pt x="0" y="4755"/>
                    <a:pt x="0" y="10620"/>
                  </a:cubicBezTo>
                  <a:lnTo>
                    <a:pt x="0" y="82725"/>
                  </a:lnTo>
                  <a:lnTo>
                    <a:pt x="21242" y="82725"/>
                  </a:lnTo>
                  <a:lnTo>
                    <a:pt x="21242" y="10620"/>
                  </a:lnTo>
                  <a:cubicBezTo>
                    <a:pt x="21242" y="4755"/>
                    <a:pt x="16487" y="0"/>
                    <a:pt x="10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2835400" y="1251625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1"/>
                  </a:moveTo>
                  <a:cubicBezTo>
                    <a:pt x="4740" y="1"/>
                    <a:pt x="1" y="63"/>
                    <a:pt x="1" y="139"/>
                  </a:cubicBezTo>
                  <a:cubicBezTo>
                    <a:pt x="1" y="215"/>
                    <a:pt x="4742" y="278"/>
                    <a:pt x="10588" y="278"/>
                  </a:cubicBezTo>
                  <a:cubicBezTo>
                    <a:pt x="16436" y="278"/>
                    <a:pt x="21177" y="215"/>
                    <a:pt x="21177" y="139"/>
                  </a:cubicBezTo>
                  <a:cubicBezTo>
                    <a:pt x="21177" y="63"/>
                    <a:pt x="16437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2835400" y="17118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8" y="1"/>
                  </a:moveTo>
                  <a:cubicBezTo>
                    <a:pt x="4740" y="1"/>
                    <a:pt x="1" y="62"/>
                    <a:pt x="1" y="138"/>
                  </a:cubicBezTo>
                  <a:cubicBezTo>
                    <a:pt x="1" y="215"/>
                    <a:pt x="4742" y="277"/>
                    <a:pt x="10588" y="277"/>
                  </a:cubicBezTo>
                  <a:cubicBezTo>
                    <a:pt x="16436" y="277"/>
                    <a:pt x="21177" y="215"/>
                    <a:pt x="21177" y="138"/>
                  </a:cubicBezTo>
                  <a:cubicBezTo>
                    <a:pt x="21177" y="62"/>
                    <a:pt x="16437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3214125" y="1255100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0" y="4123"/>
                    <a:pt x="0" y="9205"/>
                  </a:cubicBezTo>
                  <a:cubicBezTo>
                    <a:pt x="0" y="14288"/>
                    <a:pt x="62" y="18408"/>
                    <a:pt x="139" y="18408"/>
                  </a:cubicBezTo>
                  <a:cubicBezTo>
                    <a:pt x="215" y="18408"/>
                    <a:pt x="276" y="14289"/>
                    <a:pt x="276" y="9205"/>
                  </a:cubicBezTo>
                  <a:cubicBezTo>
                    <a:pt x="276" y="4121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3116500" y="137027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806" y="1"/>
                  </a:moveTo>
                  <a:cubicBezTo>
                    <a:pt x="505" y="1"/>
                    <a:pt x="232" y="183"/>
                    <a:pt x="116" y="462"/>
                  </a:cubicBezTo>
                  <a:cubicBezTo>
                    <a:pt x="1" y="742"/>
                    <a:pt x="65" y="1063"/>
                    <a:pt x="278" y="1277"/>
                  </a:cubicBezTo>
                  <a:cubicBezTo>
                    <a:pt x="421" y="1419"/>
                    <a:pt x="612" y="1495"/>
                    <a:pt x="807" y="1495"/>
                  </a:cubicBezTo>
                  <a:cubicBezTo>
                    <a:pt x="903" y="1495"/>
                    <a:pt x="1000" y="1477"/>
                    <a:pt x="1092" y="1438"/>
                  </a:cubicBezTo>
                  <a:cubicBezTo>
                    <a:pt x="1372" y="1323"/>
                    <a:pt x="1554" y="1051"/>
                    <a:pt x="1554" y="748"/>
                  </a:cubicBezTo>
                  <a:cubicBezTo>
                    <a:pt x="1554" y="335"/>
                    <a:pt x="1219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3116500" y="152942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806" y="1"/>
                  </a:moveTo>
                  <a:cubicBezTo>
                    <a:pt x="505" y="1"/>
                    <a:pt x="232" y="183"/>
                    <a:pt x="116" y="461"/>
                  </a:cubicBezTo>
                  <a:cubicBezTo>
                    <a:pt x="1" y="741"/>
                    <a:pt x="65" y="1063"/>
                    <a:pt x="278" y="1276"/>
                  </a:cubicBezTo>
                  <a:cubicBezTo>
                    <a:pt x="421" y="1419"/>
                    <a:pt x="613" y="1495"/>
                    <a:pt x="808" y="1495"/>
                  </a:cubicBezTo>
                  <a:cubicBezTo>
                    <a:pt x="904" y="1495"/>
                    <a:pt x="1000" y="1477"/>
                    <a:pt x="1092" y="1438"/>
                  </a:cubicBezTo>
                  <a:cubicBezTo>
                    <a:pt x="1372" y="1322"/>
                    <a:pt x="1554" y="1050"/>
                    <a:pt x="1554" y="747"/>
                  </a:cubicBezTo>
                  <a:cubicBezTo>
                    <a:pt x="1554" y="334"/>
                    <a:pt x="1219" y="1"/>
                    <a:pt x="8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835400" y="2647900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0"/>
                  </a:moveTo>
                  <a:cubicBezTo>
                    <a:pt x="4740" y="0"/>
                    <a:pt x="1" y="63"/>
                    <a:pt x="1" y="139"/>
                  </a:cubicBezTo>
                  <a:cubicBezTo>
                    <a:pt x="1" y="215"/>
                    <a:pt x="4742" y="277"/>
                    <a:pt x="10588" y="277"/>
                  </a:cubicBezTo>
                  <a:cubicBezTo>
                    <a:pt x="16436" y="277"/>
                    <a:pt x="21177" y="215"/>
                    <a:pt x="21177" y="139"/>
                  </a:cubicBezTo>
                  <a:cubicBezTo>
                    <a:pt x="21177" y="63"/>
                    <a:pt x="16437" y="0"/>
                    <a:pt x="105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3214125" y="2191175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0" y="4121"/>
                    <a:pt x="0" y="9205"/>
                  </a:cubicBezTo>
                  <a:cubicBezTo>
                    <a:pt x="0" y="14288"/>
                    <a:pt x="62" y="18408"/>
                    <a:pt x="139" y="18408"/>
                  </a:cubicBezTo>
                  <a:cubicBezTo>
                    <a:pt x="215" y="18408"/>
                    <a:pt x="276" y="14289"/>
                    <a:pt x="276" y="9205"/>
                  </a:cubicBezTo>
                  <a:cubicBezTo>
                    <a:pt x="276" y="4120"/>
                    <a:pt x="215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117975" y="2306350"/>
              <a:ext cx="37400" cy="37375"/>
            </a:xfrm>
            <a:custGeom>
              <a:avLst/>
              <a:gdLst/>
              <a:ahLst/>
              <a:cxnLst/>
              <a:rect l="l" t="t" r="r" b="b"/>
              <a:pathLst>
                <a:path w="1496" h="1495" extrusionOk="0">
                  <a:moveTo>
                    <a:pt x="747" y="0"/>
                  </a:moveTo>
                  <a:cubicBezTo>
                    <a:pt x="334" y="0"/>
                    <a:pt x="1" y="335"/>
                    <a:pt x="1" y="748"/>
                  </a:cubicBezTo>
                  <a:cubicBezTo>
                    <a:pt x="1" y="1160"/>
                    <a:pt x="334" y="1495"/>
                    <a:pt x="747" y="1495"/>
                  </a:cubicBezTo>
                  <a:cubicBezTo>
                    <a:pt x="1160" y="1495"/>
                    <a:pt x="1495" y="1160"/>
                    <a:pt x="1495" y="748"/>
                  </a:cubicBezTo>
                  <a:cubicBezTo>
                    <a:pt x="1495" y="335"/>
                    <a:pt x="1160" y="0"/>
                    <a:pt x="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3117975" y="2465475"/>
              <a:ext cx="37400" cy="37400"/>
            </a:xfrm>
            <a:custGeom>
              <a:avLst/>
              <a:gdLst/>
              <a:ahLst/>
              <a:cxnLst/>
              <a:rect l="l" t="t" r="r" b="b"/>
              <a:pathLst>
                <a:path w="1496" h="1496" extrusionOk="0">
                  <a:moveTo>
                    <a:pt x="747" y="0"/>
                  </a:moveTo>
                  <a:cubicBezTo>
                    <a:pt x="334" y="0"/>
                    <a:pt x="1" y="335"/>
                    <a:pt x="1" y="748"/>
                  </a:cubicBezTo>
                  <a:cubicBezTo>
                    <a:pt x="1" y="1161"/>
                    <a:pt x="334" y="1496"/>
                    <a:pt x="747" y="1496"/>
                  </a:cubicBezTo>
                  <a:cubicBezTo>
                    <a:pt x="1160" y="1496"/>
                    <a:pt x="1495" y="1161"/>
                    <a:pt x="1495" y="748"/>
                  </a:cubicBezTo>
                  <a:cubicBezTo>
                    <a:pt x="1495" y="335"/>
                    <a:pt x="1160" y="0"/>
                    <a:pt x="7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2835400" y="21840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8" y="0"/>
                  </a:moveTo>
                  <a:cubicBezTo>
                    <a:pt x="4742" y="0"/>
                    <a:pt x="1" y="62"/>
                    <a:pt x="1" y="139"/>
                  </a:cubicBezTo>
                  <a:cubicBezTo>
                    <a:pt x="1" y="215"/>
                    <a:pt x="4739" y="276"/>
                    <a:pt x="10588" y="276"/>
                  </a:cubicBezTo>
                  <a:cubicBezTo>
                    <a:pt x="16436" y="276"/>
                    <a:pt x="21177" y="215"/>
                    <a:pt x="21177" y="139"/>
                  </a:cubicBezTo>
                  <a:cubicBezTo>
                    <a:pt x="21177" y="62"/>
                    <a:pt x="16435" y="0"/>
                    <a:pt x="105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2979175" y="1727300"/>
              <a:ext cx="6900" cy="460225"/>
            </a:xfrm>
            <a:custGeom>
              <a:avLst/>
              <a:gdLst/>
              <a:ahLst/>
              <a:cxnLst/>
              <a:rect l="l" t="t" r="r" b="b"/>
              <a:pathLst>
                <a:path w="276" h="18409" extrusionOk="0">
                  <a:moveTo>
                    <a:pt x="137" y="1"/>
                  </a:moveTo>
                  <a:cubicBezTo>
                    <a:pt x="62" y="1"/>
                    <a:pt x="0" y="4122"/>
                    <a:pt x="0" y="9206"/>
                  </a:cubicBezTo>
                  <a:cubicBezTo>
                    <a:pt x="0" y="14288"/>
                    <a:pt x="62" y="18409"/>
                    <a:pt x="137" y="18409"/>
                  </a:cubicBezTo>
                  <a:cubicBezTo>
                    <a:pt x="214" y="18409"/>
                    <a:pt x="276" y="14290"/>
                    <a:pt x="276" y="9206"/>
                  </a:cubicBezTo>
                  <a:cubicBezTo>
                    <a:pt x="276" y="4121"/>
                    <a:pt x="214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3044850" y="1842500"/>
              <a:ext cx="38850" cy="37375"/>
            </a:xfrm>
            <a:custGeom>
              <a:avLst/>
              <a:gdLst/>
              <a:ahLst/>
              <a:cxnLst/>
              <a:rect l="l" t="t" r="r" b="b"/>
              <a:pathLst>
                <a:path w="1554" h="1495" extrusionOk="0">
                  <a:moveTo>
                    <a:pt x="748" y="0"/>
                  </a:moveTo>
                  <a:cubicBezTo>
                    <a:pt x="335" y="0"/>
                    <a:pt x="0" y="335"/>
                    <a:pt x="0" y="748"/>
                  </a:cubicBezTo>
                  <a:cubicBezTo>
                    <a:pt x="0" y="1050"/>
                    <a:pt x="182" y="1323"/>
                    <a:pt x="462" y="1438"/>
                  </a:cubicBezTo>
                  <a:cubicBezTo>
                    <a:pt x="554" y="1476"/>
                    <a:pt x="650" y="1495"/>
                    <a:pt x="747" y="1495"/>
                  </a:cubicBezTo>
                  <a:cubicBezTo>
                    <a:pt x="941" y="1495"/>
                    <a:pt x="1133" y="1419"/>
                    <a:pt x="1276" y="1275"/>
                  </a:cubicBezTo>
                  <a:cubicBezTo>
                    <a:pt x="1489" y="1062"/>
                    <a:pt x="1553" y="741"/>
                    <a:pt x="1438" y="462"/>
                  </a:cubicBezTo>
                  <a:cubicBezTo>
                    <a:pt x="1322" y="183"/>
                    <a:pt x="1049" y="0"/>
                    <a:pt x="7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3044850" y="2001625"/>
              <a:ext cx="38850" cy="37375"/>
            </a:xfrm>
            <a:custGeom>
              <a:avLst/>
              <a:gdLst/>
              <a:ahLst/>
              <a:cxnLst/>
              <a:rect l="l" t="t" r="r" b="b"/>
              <a:pathLst>
                <a:path w="1554" h="1495" extrusionOk="0">
                  <a:moveTo>
                    <a:pt x="748" y="0"/>
                  </a:moveTo>
                  <a:cubicBezTo>
                    <a:pt x="335" y="0"/>
                    <a:pt x="0" y="335"/>
                    <a:pt x="0" y="748"/>
                  </a:cubicBezTo>
                  <a:cubicBezTo>
                    <a:pt x="0" y="1049"/>
                    <a:pt x="182" y="1323"/>
                    <a:pt x="462" y="1438"/>
                  </a:cubicBezTo>
                  <a:cubicBezTo>
                    <a:pt x="554" y="1476"/>
                    <a:pt x="651" y="1495"/>
                    <a:pt x="747" y="1495"/>
                  </a:cubicBezTo>
                  <a:cubicBezTo>
                    <a:pt x="941" y="1495"/>
                    <a:pt x="1133" y="1419"/>
                    <a:pt x="1276" y="1276"/>
                  </a:cubicBezTo>
                  <a:cubicBezTo>
                    <a:pt x="1489" y="1062"/>
                    <a:pt x="1553" y="740"/>
                    <a:pt x="1438" y="462"/>
                  </a:cubicBezTo>
                  <a:cubicBezTo>
                    <a:pt x="1322" y="182"/>
                    <a:pt x="1049" y="0"/>
                    <a:pt x="7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2868175" y="1074800"/>
              <a:ext cx="126500" cy="225750"/>
            </a:xfrm>
            <a:custGeom>
              <a:avLst/>
              <a:gdLst/>
              <a:ahLst/>
              <a:cxnLst/>
              <a:rect l="l" t="t" r="r" b="b"/>
              <a:pathLst>
                <a:path w="5060" h="9030" extrusionOk="0">
                  <a:moveTo>
                    <a:pt x="5025" y="1"/>
                  </a:moveTo>
                  <a:cubicBezTo>
                    <a:pt x="4993" y="1"/>
                    <a:pt x="4860" y="61"/>
                    <a:pt x="4643" y="174"/>
                  </a:cubicBezTo>
                  <a:cubicBezTo>
                    <a:pt x="4494" y="247"/>
                    <a:pt x="4350" y="333"/>
                    <a:pt x="4214" y="431"/>
                  </a:cubicBezTo>
                  <a:cubicBezTo>
                    <a:pt x="4054" y="540"/>
                    <a:pt x="3864" y="658"/>
                    <a:pt x="3679" y="821"/>
                  </a:cubicBezTo>
                  <a:cubicBezTo>
                    <a:pt x="3287" y="1119"/>
                    <a:pt x="2878" y="1543"/>
                    <a:pt x="2460" y="2042"/>
                  </a:cubicBezTo>
                  <a:cubicBezTo>
                    <a:pt x="2024" y="2597"/>
                    <a:pt x="1645" y="3193"/>
                    <a:pt x="1327" y="3825"/>
                  </a:cubicBezTo>
                  <a:cubicBezTo>
                    <a:pt x="656" y="5169"/>
                    <a:pt x="323" y="6496"/>
                    <a:pt x="159" y="7457"/>
                  </a:cubicBezTo>
                  <a:cubicBezTo>
                    <a:pt x="78" y="7938"/>
                    <a:pt x="32" y="8332"/>
                    <a:pt x="17" y="8604"/>
                  </a:cubicBezTo>
                  <a:cubicBezTo>
                    <a:pt x="1" y="8877"/>
                    <a:pt x="1" y="9028"/>
                    <a:pt x="20" y="9030"/>
                  </a:cubicBezTo>
                  <a:cubicBezTo>
                    <a:pt x="20" y="9030"/>
                    <a:pt x="20" y="9030"/>
                    <a:pt x="21" y="9030"/>
                  </a:cubicBezTo>
                  <a:cubicBezTo>
                    <a:pt x="66" y="9030"/>
                    <a:pt x="143" y="8434"/>
                    <a:pt x="350" y="7494"/>
                  </a:cubicBezTo>
                  <a:cubicBezTo>
                    <a:pt x="560" y="6554"/>
                    <a:pt x="918" y="5261"/>
                    <a:pt x="1572" y="3948"/>
                  </a:cubicBezTo>
                  <a:cubicBezTo>
                    <a:pt x="1882" y="3335"/>
                    <a:pt x="2247" y="2748"/>
                    <a:pt x="2658" y="2198"/>
                  </a:cubicBezTo>
                  <a:cubicBezTo>
                    <a:pt x="3055" y="1706"/>
                    <a:pt x="3438" y="1280"/>
                    <a:pt x="3805" y="969"/>
                  </a:cubicBezTo>
                  <a:cubicBezTo>
                    <a:pt x="4525" y="333"/>
                    <a:pt x="5060" y="48"/>
                    <a:pt x="5033" y="3"/>
                  </a:cubicBezTo>
                  <a:cubicBezTo>
                    <a:pt x="5032" y="2"/>
                    <a:pt x="5029" y="1"/>
                    <a:pt x="5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3045100" y="1050800"/>
              <a:ext cx="38925" cy="9425"/>
            </a:xfrm>
            <a:custGeom>
              <a:avLst/>
              <a:gdLst/>
              <a:ahLst/>
              <a:cxnLst/>
              <a:rect l="l" t="t" r="r" b="b"/>
              <a:pathLst>
                <a:path w="1557" h="377" extrusionOk="0">
                  <a:moveTo>
                    <a:pt x="1290" y="1"/>
                  </a:moveTo>
                  <a:cubicBezTo>
                    <a:pt x="1149" y="1"/>
                    <a:pt x="960" y="18"/>
                    <a:pt x="756" y="53"/>
                  </a:cubicBezTo>
                  <a:cubicBezTo>
                    <a:pt x="333" y="125"/>
                    <a:pt x="0" y="244"/>
                    <a:pt x="13" y="318"/>
                  </a:cubicBezTo>
                  <a:cubicBezTo>
                    <a:pt x="20" y="357"/>
                    <a:pt x="117" y="377"/>
                    <a:pt x="267" y="377"/>
                  </a:cubicBezTo>
                  <a:cubicBezTo>
                    <a:pt x="408" y="377"/>
                    <a:pt x="597" y="359"/>
                    <a:pt x="802" y="325"/>
                  </a:cubicBezTo>
                  <a:cubicBezTo>
                    <a:pt x="1224" y="253"/>
                    <a:pt x="1556" y="134"/>
                    <a:pt x="1543" y="59"/>
                  </a:cubicBezTo>
                  <a:cubicBezTo>
                    <a:pt x="1537" y="20"/>
                    <a:pt x="1440" y="1"/>
                    <a:pt x="12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4218650" y="1018500"/>
              <a:ext cx="531025" cy="2068125"/>
            </a:xfrm>
            <a:custGeom>
              <a:avLst/>
              <a:gdLst/>
              <a:ahLst/>
              <a:cxnLst/>
              <a:rect l="l" t="t" r="r" b="b"/>
              <a:pathLst>
                <a:path w="21241" h="82725" extrusionOk="0">
                  <a:moveTo>
                    <a:pt x="10620" y="0"/>
                  </a:moveTo>
                  <a:cubicBezTo>
                    <a:pt x="4756" y="0"/>
                    <a:pt x="1" y="4755"/>
                    <a:pt x="1" y="10620"/>
                  </a:cubicBezTo>
                  <a:lnTo>
                    <a:pt x="1" y="82725"/>
                  </a:lnTo>
                  <a:lnTo>
                    <a:pt x="21241" y="82725"/>
                  </a:lnTo>
                  <a:lnTo>
                    <a:pt x="21241" y="10620"/>
                  </a:lnTo>
                  <a:cubicBezTo>
                    <a:pt x="21241" y="4755"/>
                    <a:pt x="16486" y="0"/>
                    <a:pt x="10620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4218650" y="1018500"/>
              <a:ext cx="531025" cy="2068125"/>
            </a:xfrm>
            <a:custGeom>
              <a:avLst/>
              <a:gdLst/>
              <a:ahLst/>
              <a:cxnLst/>
              <a:rect l="l" t="t" r="r" b="b"/>
              <a:pathLst>
                <a:path w="21241" h="82725" extrusionOk="0">
                  <a:moveTo>
                    <a:pt x="10620" y="0"/>
                  </a:moveTo>
                  <a:cubicBezTo>
                    <a:pt x="4756" y="0"/>
                    <a:pt x="1" y="4755"/>
                    <a:pt x="1" y="10620"/>
                  </a:cubicBezTo>
                  <a:lnTo>
                    <a:pt x="1" y="82725"/>
                  </a:lnTo>
                  <a:lnTo>
                    <a:pt x="21241" y="82725"/>
                  </a:lnTo>
                  <a:lnTo>
                    <a:pt x="21241" y="10620"/>
                  </a:lnTo>
                  <a:cubicBezTo>
                    <a:pt x="21241" y="4755"/>
                    <a:pt x="16486" y="0"/>
                    <a:pt x="10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4218650" y="1251625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1"/>
                  </a:moveTo>
                  <a:cubicBezTo>
                    <a:pt x="4741" y="1"/>
                    <a:pt x="1" y="63"/>
                    <a:pt x="1" y="139"/>
                  </a:cubicBezTo>
                  <a:cubicBezTo>
                    <a:pt x="1" y="215"/>
                    <a:pt x="4739" y="278"/>
                    <a:pt x="10588" y="278"/>
                  </a:cubicBezTo>
                  <a:cubicBezTo>
                    <a:pt x="16437" y="278"/>
                    <a:pt x="21176" y="215"/>
                    <a:pt x="21176" y="139"/>
                  </a:cubicBezTo>
                  <a:cubicBezTo>
                    <a:pt x="21176" y="63"/>
                    <a:pt x="16434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4218650" y="17118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8" y="1"/>
                  </a:moveTo>
                  <a:cubicBezTo>
                    <a:pt x="4741" y="1"/>
                    <a:pt x="1" y="62"/>
                    <a:pt x="1" y="138"/>
                  </a:cubicBezTo>
                  <a:cubicBezTo>
                    <a:pt x="1" y="215"/>
                    <a:pt x="4739" y="277"/>
                    <a:pt x="10588" y="277"/>
                  </a:cubicBezTo>
                  <a:cubicBezTo>
                    <a:pt x="16437" y="277"/>
                    <a:pt x="21176" y="215"/>
                    <a:pt x="21176" y="138"/>
                  </a:cubicBezTo>
                  <a:cubicBezTo>
                    <a:pt x="21176" y="62"/>
                    <a:pt x="16434" y="1"/>
                    <a:pt x="10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4362400" y="1255100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1" y="4123"/>
                    <a:pt x="1" y="9205"/>
                  </a:cubicBezTo>
                  <a:cubicBezTo>
                    <a:pt x="1" y="14288"/>
                    <a:pt x="62" y="18408"/>
                    <a:pt x="139" y="18408"/>
                  </a:cubicBezTo>
                  <a:cubicBezTo>
                    <a:pt x="215" y="18408"/>
                    <a:pt x="277" y="14289"/>
                    <a:pt x="277" y="9205"/>
                  </a:cubicBezTo>
                  <a:cubicBezTo>
                    <a:pt x="277" y="4121"/>
                    <a:pt x="21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4428075" y="137027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749" y="1"/>
                  </a:moveTo>
                  <a:cubicBezTo>
                    <a:pt x="336" y="1"/>
                    <a:pt x="1" y="335"/>
                    <a:pt x="1" y="748"/>
                  </a:cubicBezTo>
                  <a:cubicBezTo>
                    <a:pt x="1" y="1051"/>
                    <a:pt x="183" y="1323"/>
                    <a:pt x="463" y="1438"/>
                  </a:cubicBezTo>
                  <a:cubicBezTo>
                    <a:pt x="555" y="1477"/>
                    <a:pt x="652" y="1495"/>
                    <a:pt x="748" y="1495"/>
                  </a:cubicBezTo>
                  <a:cubicBezTo>
                    <a:pt x="943" y="1495"/>
                    <a:pt x="1134" y="1419"/>
                    <a:pt x="1277" y="1277"/>
                  </a:cubicBezTo>
                  <a:cubicBezTo>
                    <a:pt x="1491" y="1063"/>
                    <a:pt x="1554" y="742"/>
                    <a:pt x="1439" y="462"/>
                  </a:cubicBezTo>
                  <a:cubicBezTo>
                    <a:pt x="1323" y="183"/>
                    <a:pt x="1051" y="1"/>
                    <a:pt x="7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4428075" y="1529425"/>
              <a:ext cx="38875" cy="37400"/>
            </a:xfrm>
            <a:custGeom>
              <a:avLst/>
              <a:gdLst/>
              <a:ahLst/>
              <a:cxnLst/>
              <a:rect l="l" t="t" r="r" b="b"/>
              <a:pathLst>
                <a:path w="1555" h="1496" extrusionOk="0">
                  <a:moveTo>
                    <a:pt x="749" y="1"/>
                  </a:moveTo>
                  <a:cubicBezTo>
                    <a:pt x="336" y="1"/>
                    <a:pt x="1" y="334"/>
                    <a:pt x="1" y="747"/>
                  </a:cubicBezTo>
                  <a:cubicBezTo>
                    <a:pt x="1" y="1050"/>
                    <a:pt x="183" y="1322"/>
                    <a:pt x="463" y="1438"/>
                  </a:cubicBezTo>
                  <a:cubicBezTo>
                    <a:pt x="555" y="1477"/>
                    <a:pt x="652" y="1495"/>
                    <a:pt x="748" y="1495"/>
                  </a:cubicBezTo>
                  <a:cubicBezTo>
                    <a:pt x="943" y="1495"/>
                    <a:pt x="1134" y="1419"/>
                    <a:pt x="1277" y="1276"/>
                  </a:cubicBezTo>
                  <a:cubicBezTo>
                    <a:pt x="1491" y="1063"/>
                    <a:pt x="1554" y="741"/>
                    <a:pt x="1439" y="461"/>
                  </a:cubicBezTo>
                  <a:cubicBezTo>
                    <a:pt x="1323" y="183"/>
                    <a:pt x="1051" y="1"/>
                    <a:pt x="7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4218650" y="2647900"/>
              <a:ext cx="529425" cy="6950"/>
            </a:xfrm>
            <a:custGeom>
              <a:avLst/>
              <a:gdLst/>
              <a:ahLst/>
              <a:cxnLst/>
              <a:rect l="l" t="t" r="r" b="b"/>
              <a:pathLst>
                <a:path w="21177" h="278" extrusionOk="0">
                  <a:moveTo>
                    <a:pt x="10588" y="0"/>
                  </a:moveTo>
                  <a:cubicBezTo>
                    <a:pt x="4741" y="0"/>
                    <a:pt x="1" y="63"/>
                    <a:pt x="1" y="139"/>
                  </a:cubicBezTo>
                  <a:cubicBezTo>
                    <a:pt x="1" y="215"/>
                    <a:pt x="4739" y="277"/>
                    <a:pt x="10588" y="277"/>
                  </a:cubicBezTo>
                  <a:cubicBezTo>
                    <a:pt x="16437" y="277"/>
                    <a:pt x="21176" y="215"/>
                    <a:pt x="21176" y="139"/>
                  </a:cubicBezTo>
                  <a:cubicBezTo>
                    <a:pt x="21176" y="63"/>
                    <a:pt x="16434" y="0"/>
                    <a:pt x="105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4362400" y="2191175"/>
              <a:ext cx="6925" cy="460200"/>
            </a:xfrm>
            <a:custGeom>
              <a:avLst/>
              <a:gdLst/>
              <a:ahLst/>
              <a:cxnLst/>
              <a:rect l="l" t="t" r="r" b="b"/>
              <a:pathLst>
                <a:path w="277" h="18408" extrusionOk="0">
                  <a:moveTo>
                    <a:pt x="139" y="0"/>
                  </a:moveTo>
                  <a:cubicBezTo>
                    <a:pt x="62" y="0"/>
                    <a:pt x="1" y="4121"/>
                    <a:pt x="1" y="9205"/>
                  </a:cubicBezTo>
                  <a:cubicBezTo>
                    <a:pt x="1" y="14288"/>
                    <a:pt x="62" y="18408"/>
                    <a:pt x="139" y="18408"/>
                  </a:cubicBezTo>
                  <a:cubicBezTo>
                    <a:pt x="215" y="18408"/>
                    <a:pt x="277" y="14289"/>
                    <a:pt x="277" y="9205"/>
                  </a:cubicBezTo>
                  <a:cubicBezTo>
                    <a:pt x="277" y="4120"/>
                    <a:pt x="215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4428075" y="2306350"/>
              <a:ext cx="37425" cy="37375"/>
            </a:xfrm>
            <a:custGeom>
              <a:avLst/>
              <a:gdLst/>
              <a:ahLst/>
              <a:cxnLst/>
              <a:rect l="l" t="t" r="r" b="b"/>
              <a:pathLst>
                <a:path w="1497" h="1495" extrusionOk="0">
                  <a:moveTo>
                    <a:pt x="749" y="0"/>
                  </a:moveTo>
                  <a:cubicBezTo>
                    <a:pt x="336" y="0"/>
                    <a:pt x="1" y="335"/>
                    <a:pt x="1" y="748"/>
                  </a:cubicBezTo>
                  <a:cubicBezTo>
                    <a:pt x="1" y="1160"/>
                    <a:pt x="336" y="1495"/>
                    <a:pt x="749" y="1495"/>
                  </a:cubicBezTo>
                  <a:cubicBezTo>
                    <a:pt x="1162" y="1495"/>
                    <a:pt x="1496" y="1160"/>
                    <a:pt x="1496" y="748"/>
                  </a:cubicBezTo>
                  <a:cubicBezTo>
                    <a:pt x="1496" y="335"/>
                    <a:pt x="1162" y="0"/>
                    <a:pt x="7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4428075" y="2465475"/>
              <a:ext cx="37425" cy="37400"/>
            </a:xfrm>
            <a:custGeom>
              <a:avLst/>
              <a:gdLst/>
              <a:ahLst/>
              <a:cxnLst/>
              <a:rect l="l" t="t" r="r" b="b"/>
              <a:pathLst>
                <a:path w="1497" h="1496" extrusionOk="0">
                  <a:moveTo>
                    <a:pt x="749" y="0"/>
                  </a:moveTo>
                  <a:cubicBezTo>
                    <a:pt x="336" y="0"/>
                    <a:pt x="1" y="335"/>
                    <a:pt x="1" y="748"/>
                  </a:cubicBezTo>
                  <a:cubicBezTo>
                    <a:pt x="1" y="1161"/>
                    <a:pt x="336" y="1496"/>
                    <a:pt x="749" y="1496"/>
                  </a:cubicBezTo>
                  <a:cubicBezTo>
                    <a:pt x="1162" y="1496"/>
                    <a:pt x="1496" y="1161"/>
                    <a:pt x="1496" y="748"/>
                  </a:cubicBezTo>
                  <a:cubicBezTo>
                    <a:pt x="1496" y="335"/>
                    <a:pt x="1162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218650" y="2184050"/>
              <a:ext cx="529425" cy="6925"/>
            </a:xfrm>
            <a:custGeom>
              <a:avLst/>
              <a:gdLst/>
              <a:ahLst/>
              <a:cxnLst/>
              <a:rect l="l" t="t" r="r" b="b"/>
              <a:pathLst>
                <a:path w="21177" h="277" extrusionOk="0">
                  <a:moveTo>
                    <a:pt x="10589" y="0"/>
                  </a:moveTo>
                  <a:cubicBezTo>
                    <a:pt x="4740" y="0"/>
                    <a:pt x="1" y="63"/>
                    <a:pt x="1" y="139"/>
                  </a:cubicBezTo>
                  <a:cubicBezTo>
                    <a:pt x="1" y="215"/>
                    <a:pt x="4743" y="276"/>
                    <a:pt x="10589" y="276"/>
                  </a:cubicBezTo>
                  <a:cubicBezTo>
                    <a:pt x="16436" y="276"/>
                    <a:pt x="21176" y="215"/>
                    <a:pt x="21176" y="139"/>
                  </a:cubicBezTo>
                  <a:cubicBezTo>
                    <a:pt x="21176" y="62"/>
                    <a:pt x="16437" y="0"/>
                    <a:pt x="105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597375" y="1727300"/>
              <a:ext cx="6900" cy="460225"/>
            </a:xfrm>
            <a:custGeom>
              <a:avLst/>
              <a:gdLst/>
              <a:ahLst/>
              <a:cxnLst/>
              <a:rect l="l" t="t" r="r" b="b"/>
              <a:pathLst>
                <a:path w="276" h="18409" extrusionOk="0">
                  <a:moveTo>
                    <a:pt x="139" y="1"/>
                  </a:moveTo>
                  <a:cubicBezTo>
                    <a:pt x="63" y="1"/>
                    <a:pt x="0" y="4122"/>
                    <a:pt x="0" y="9206"/>
                  </a:cubicBezTo>
                  <a:cubicBezTo>
                    <a:pt x="0" y="14288"/>
                    <a:pt x="63" y="18409"/>
                    <a:pt x="139" y="18409"/>
                  </a:cubicBezTo>
                  <a:cubicBezTo>
                    <a:pt x="216" y="18409"/>
                    <a:pt x="276" y="14290"/>
                    <a:pt x="276" y="9206"/>
                  </a:cubicBezTo>
                  <a:cubicBezTo>
                    <a:pt x="276" y="4121"/>
                    <a:pt x="214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499750" y="1842500"/>
              <a:ext cx="38900" cy="37375"/>
            </a:xfrm>
            <a:custGeom>
              <a:avLst/>
              <a:gdLst/>
              <a:ahLst/>
              <a:cxnLst/>
              <a:rect l="l" t="t" r="r" b="b"/>
              <a:pathLst>
                <a:path w="1556" h="1495" extrusionOk="0">
                  <a:moveTo>
                    <a:pt x="807" y="0"/>
                  </a:moveTo>
                  <a:cubicBezTo>
                    <a:pt x="505" y="0"/>
                    <a:pt x="233" y="183"/>
                    <a:pt x="117" y="462"/>
                  </a:cubicBezTo>
                  <a:cubicBezTo>
                    <a:pt x="1" y="741"/>
                    <a:pt x="65" y="1062"/>
                    <a:pt x="279" y="1275"/>
                  </a:cubicBezTo>
                  <a:cubicBezTo>
                    <a:pt x="422" y="1419"/>
                    <a:pt x="614" y="1495"/>
                    <a:pt x="808" y="1495"/>
                  </a:cubicBezTo>
                  <a:cubicBezTo>
                    <a:pt x="904" y="1495"/>
                    <a:pt x="1001" y="1476"/>
                    <a:pt x="1094" y="1438"/>
                  </a:cubicBezTo>
                  <a:cubicBezTo>
                    <a:pt x="1373" y="1323"/>
                    <a:pt x="1555" y="1050"/>
                    <a:pt x="1555" y="748"/>
                  </a:cubicBezTo>
                  <a:cubicBezTo>
                    <a:pt x="1555" y="335"/>
                    <a:pt x="1220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499750" y="2001625"/>
              <a:ext cx="38900" cy="37375"/>
            </a:xfrm>
            <a:custGeom>
              <a:avLst/>
              <a:gdLst/>
              <a:ahLst/>
              <a:cxnLst/>
              <a:rect l="l" t="t" r="r" b="b"/>
              <a:pathLst>
                <a:path w="1556" h="1495" extrusionOk="0">
                  <a:moveTo>
                    <a:pt x="807" y="0"/>
                  </a:moveTo>
                  <a:cubicBezTo>
                    <a:pt x="505" y="0"/>
                    <a:pt x="233" y="182"/>
                    <a:pt x="117" y="462"/>
                  </a:cubicBezTo>
                  <a:cubicBezTo>
                    <a:pt x="1" y="740"/>
                    <a:pt x="65" y="1062"/>
                    <a:pt x="279" y="1276"/>
                  </a:cubicBezTo>
                  <a:cubicBezTo>
                    <a:pt x="422" y="1419"/>
                    <a:pt x="613" y="1495"/>
                    <a:pt x="808" y="1495"/>
                  </a:cubicBezTo>
                  <a:cubicBezTo>
                    <a:pt x="904" y="1495"/>
                    <a:pt x="1001" y="1476"/>
                    <a:pt x="1094" y="1438"/>
                  </a:cubicBezTo>
                  <a:cubicBezTo>
                    <a:pt x="1373" y="1323"/>
                    <a:pt x="1555" y="1049"/>
                    <a:pt x="1555" y="748"/>
                  </a:cubicBezTo>
                  <a:cubicBezTo>
                    <a:pt x="1555" y="335"/>
                    <a:pt x="1220" y="0"/>
                    <a:pt x="8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588775" y="1074800"/>
              <a:ext cx="126500" cy="225750"/>
            </a:xfrm>
            <a:custGeom>
              <a:avLst/>
              <a:gdLst/>
              <a:ahLst/>
              <a:cxnLst/>
              <a:rect l="l" t="t" r="r" b="b"/>
              <a:pathLst>
                <a:path w="5060" h="9030" extrusionOk="0">
                  <a:moveTo>
                    <a:pt x="34" y="1"/>
                  </a:moveTo>
                  <a:cubicBezTo>
                    <a:pt x="30" y="1"/>
                    <a:pt x="27" y="2"/>
                    <a:pt x="26" y="3"/>
                  </a:cubicBezTo>
                  <a:cubicBezTo>
                    <a:pt x="0" y="48"/>
                    <a:pt x="535" y="333"/>
                    <a:pt x="1255" y="969"/>
                  </a:cubicBezTo>
                  <a:cubicBezTo>
                    <a:pt x="1620" y="1280"/>
                    <a:pt x="2004" y="1706"/>
                    <a:pt x="2400" y="2198"/>
                  </a:cubicBezTo>
                  <a:cubicBezTo>
                    <a:pt x="2813" y="2748"/>
                    <a:pt x="3176" y="3335"/>
                    <a:pt x="3487" y="3948"/>
                  </a:cubicBezTo>
                  <a:cubicBezTo>
                    <a:pt x="4142" y="5261"/>
                    <a:pt x="4500" y="6554"/>
                    <a:pt x="4710" y="7494"/>
                  </a:cubicBezTo>
                  <a:cubicBezTo>
                    <a:pt x="4917" y="8434"/>
                    <a:pt x="4994" y="9030"/>
                    <a:pt x="5039" y="9030"/>
                  </a:cubicBezTo>
                  <a:cubicBezTo>
                    <a:pt x="5040" y="9030"/>
                    <a:pt x="5040" y="9030"/>
                    <a:pt x="5040" y="9030"/>
                  </a:cubicBezTo>
                  <a:cubicBezTo>
                    <a:pt x="5059" y="9028"/>
                    <a:pt x="5059" y="8878"/>
                    <a:pt x="5043" y="8604"/>
                  </a:cubicBezTo>
                  <a:cubicBezTo>
                    <a:pt x="5029" y="8332"/>
                    <a:pt x="4981" y="7939"/>
                    <a:pt x="4902" y="7457"/>
                  </a:cubicBezTo>
                  <a:cubicBezTo>
                    <a:pt x="4737" y="6496"/>
                    <a:pt x="4404" y="5169"/>
                    <a:pt x="3734" y="3825"/>
                  </a:cubicBezTo>
                  <a:cubicBezTo>
                    <a:pt x="3415" y="3193"/>
                    <a:pt x="3036" y="2597"/>
                    <a:pt x="2600" y="2042"/>
                  </a:cubicBezTo>
                  <a:cubicBezTo>
                    <a:pt x="2182" y="1543"/>
                    <a:pt x="1772" y="1119"/>
                    <a:pt x="1381" y="821"/>
                  </a:cubicBezTo>
                  <a:cubicBezTo>
                    <a:pt x="1196" y="658"/>
                    <a:pt x="1006" y="540"/>
                    <a:pt x="846" y="431"/>
                  </a:cubicBezTo>
                  <a:cubicBezTo>
                    <a:pt x="710" y="333"/>
                    <a:pt x="566" y="247"/>
                    <a:pt x="416" y="174"/>
                  </a:cubicBezTo>
                  <a:cubicBezTo>
                    <a:pt x="200" y="61"/>
                    <a:pt x="66" y="1"/>
                    <a:pt x="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499425" y="1050800"/>
              <a:ext cx="38925" cy="9425"/>
            </a:xfrm>
            <a:custGeom>
              <a:avLst/>
              <a:gdLst/>
              <a:ahLst/>
              <a:cxnLst/>
              <a:rect l="l" t="t" r="r" b="b"/>
              <a:pathLst>
                <a:path w="1557" h="377" extrusionOk="0">
                  <a:moveTo>
                    <a:pt x="267" y="1"/>
                  </a:moveTo>
                  <a:cubicBezTo>
                    <a:pt x="117" y="1"/>
                    <a:pt x="20" y="20"/>
                    <a:pt x="14" y="59"/>
                  </a:cubicBezTo>
                  <a:cubicBezTo>
                    <a:pt x="1" y="134"/>
                    <a:pt x="333" y="253"/>
                    <a:pt x="756" y="325"/>
                  </a:cubicBezTo>
                  <a:cubicBezTo>
                    <a:pt x="961" y="359"/>
                    <a:pt x="1149" y="377"/>
                    <a:pt x="1290" y="377"/>
                  </a:cubicBezTo>
                  <a:cubicBezTo>
                    <a:pt x="1440" y="377"/>
                    <a:pt x="1537" y="357"/>
                    <a:pt x="1544" y="318"/>
                  </a:cubicBezTo>
                  <a:cubicBezTo>
                    <a:pt x="1557" y="244"/>
                    <a:pt x="1225" y="125"/>
                    <a:pt x="803" y="53"/>
                  </a:cubicBezTo>
                  <a:cubicBezTo>
                    <a:pt x="597" y="18"/>
                    <a:pt x="409" y="1"/>
                    <a:pt x="2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364800" y="238125"/>
              <a:ext cx="857250" cy="3413275"/>
            </a:xfrm>
            <a:custGeom>
              <a:avLst/>
              <a:gdLst/>
              <a:ahLst/>
              <a:cxnLst/>
              <a:rect l="l" t="t" r="r" b="b"/>
              <a:pathLst>
                <a:path w="34290" h="136531" extrusionOk="0">
                  <a:moveTo>
                    <a:pt x="15343" y="0"/>
                  </a:moveTo>
                  <a:cubicBezTo>
                    <a:pt x="13406" y="0"/>
                    <a:pt x="11640" y="1104"/>
                    <a:pt x="10792" y="2845"/>
                  </a:cubicBezTo>
                  <a:lnTo>
                    <a:pt x="3343" y="16905"/>
                  </a:lnTo>
                  <a:cubicBezTo>
                    <a:pt x="1147" y="21048"/>
                    <a:pt x="1" y="25664"/>
                    <a:pt x="1" y="30352"/>
                  </a:cubicBezTo>
                  <a:lnTo>
                    <a:pt x="1" y="128187"/>
                  </a:lnTo>
                  <a:lnTo>
                    <a:pt x="13062" y="136530"/>
                  </a:lnTo>
                  <a:lnTo>
                    <a:pt x="22117" y="136530"/>
                  </a:lnTo>
                  <a:lnTo>
                    <a:pt x="34289" y="128187"/>
                  </a:lnTo>
                  <a:lnTo>
                    <a:pt x="34289" y="30784"/>
                  </a:lnTo>
                  <a:cubicBezTo>
                    <a:pt x="34289" y="26290"/>
                    <a:pt x="33235" y="21858"/>
                    <a:pt x="31211" y="17846"/>
                  </a:cubicBezTo>
                  <a:lnTo>
                    <a:pt x="23611" y="2782"/>
                  </a:lnTo>
                  <a:cubicBezTo>
                    <a:pt x="22750" y="1076"/>
                    <a:pt x="21002" y="0"/>
                    <a:pt x="190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2543450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32855" y="0"/>
                  </a:moveTo>
                  <a:cubicBezTo>
                    <a:pt x="32855" y="0"/>
                    <a:pt x="27481" y="23309"/>
                    <a:pt x="13740" y="33614"/>
                  </a:cubicBezTo>
                  <a:cubicBezTo>
                    <a:pt x="0" y="43920"/>
                    <a:pt x="0" y="58396"/>
                    <a:pt x="0" y="58396"/>
                  </a:cubicBezTo>
                  <a:lnTo>
                    <a:pt x="32855" y="58396"/>
                  </a:lnTo>
                  <a:lnTo>
                    <a:pt x="328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4222025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0" y="0"/>
                  </a:moveTo>
                  <a:lnTo>
                    <a:pt x="0" y="58396"/>
                  </a:lnTo>
                  <a:lnTo>
                    <a:pt x="32855" y="58396"/>
                  </a:lnTo>
                  <a:cubicBezTo>
                    <a:pt x="32855" y="58396"/>
                    <a:pt x="32855" y="43920"/>
                    <a:pt x="19115" y="33614"/>
                  </a:cubicBezTo>
                  <a:cubicBezTo>
                    <a:pt x="5374" y="233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2543450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32855" y="0"/>
                  </a:moveTo>
                  <a:cubicBezTo>
                    <a:pt x="32855" y="0"/>
                    <a:pt x="27481" y="23309"/>
                    <a:pt x="13740" y="33614"/>
                  </a:cubicBezTo>
                  <a:cubicBezTo>
                    <a:pt x="0" y="43920"/>
                    <a:pt x="0" y="58396"/>
                    <a:pt x="0" y="58396"/>
                  </a:cubicBezTo>
                  <a:lnTo>
                    <a:pt x="32855" y="58396"/>
                  </a:lnTo>
                  <a:lnTo>
                    <a:pt x="32855" y="0"/>
                  </a:lnTo>
                  <a:close/>
                </a:path>
              </a:pathLst>
            </a:custGeom>
            <a:solidFill>
              <a:srgbClr val="455A64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4222025" y="1788275"/>
              <a:ext cx="821375" cy="1459900"/>
            </a:xfrm>
            <a:custGeom>
              <a:avLst/>
              <a:gdLst/>
              <a:ahLst/>
              <a:cxnLst/>
              <a:rect l="l" t="t" r="r" b="b"/>
              <a:pathLst>
                <a:path w="32855" h="58396" extrusionOk="0">
                  <a:moveTo>
                    <a:pt x="0" y="0"/>
                  </a:moveTo>
                  <a:lnTo>
                    <a:pt x="0" y="58396"/>
                  </a:lnTo>
                  <a:lnTo>
                    <a:pt x="32855" y="58396"/>
                  </a:lnTo>
                  <a:cubicBezTo>
                    <a:pt x="32855" y="58396"/>
                    <a:pt x="32855" y="43920"/>
                    <a:pt x="19115" y="33614"/>
                  </a:cubicBezTo>
                  <a:cubicBezTo>
                    <a:pt x="5374" y="233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55A64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3567350" y="766300"/>
              <a:ext cx="452150" cy="310500"/>
            </a:xfrm>
            <a:custGeom>
              <a:avLst/>
              <a:gdLst/>
              <a:ahLst/>
              <a:cxnLst/>
              <a:rect l="l" t="t" r="r" b="b"/>
              <a:pathLst>
                <a:path w="18086" h="12420" extrusionOk="0">
                  <a:moveTo>
                    <a:pt x="6210" y="0"/>
                  </a:moveTo>
                  <a:cubicBezTo>
                    <a:pt x="2781" y="0"/>
                    <a:pt x="0" y="2780"/>
                    <a:pt x="0" y="6210"/>
                  </a:cubicBezTo>
                  <a:cubicBezTo>
                    <a:pt x="0" y="9640"/>
                    <a:pt x="2781" y="12419"/>
                    <a:pt x="6210" y="12419"/>
                  </a:cubicBezTo>
                  <a:lnTo>
                    <a:pt x="11876" y="12419"/>
                  </a:lnTo>
                  <a:cubicBezTo>
                    <a:pt x="15305" y="12419"/>
                    <a:pt x="18086" y="9640"/>
                    <a:pt x="18086" y="6210"/>
                  </a:cubicBezTo>
                  <a:cubicBezTo>
                    <a:pt x="18086" y="2780"/>
                    <a:pt x="15305" y="0"/>
                    <a:pt x="11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3364800" y="3356850"/>
              <a:ext cx="857250" cy="294550"/>
            </a:xfrm>
            <a:custGeom>
              <a:avLst/>
              <a:gdLst/>
              <a:ahLst/>
              <a:cxnLst/>
              <a:rect l="l" t="t" r="r" b="b"/>
              <a:pathLst>
                <a:path w="34290" h="11782" extrusionOk="0">
                  <a:moveTo>
                    <a:pt x="1" y="0"/>
                  </a:moveTo>
                  <a:lnTo>
                    <a:pt x="1" y="3438"/>
                  </a:lnTo>
                  <a:lnTo>
                    <a:pt x="13062" y="11781"/>
                  </a:lnTo>
                  <a:lnTo>
                    <a:pt x="22117" y="11781"/>
                  </a:lnTo>
                  <a:lnTo>
                    <a:pt x="34289" y="3438"/>
                  </a:lnTo>
                  <a:lnTo>
                    <a:pt x="34289" y="0"/>
                  </a:lnTo>
                  <a:close/>
                </a:path>
              </a:pathLst>
            </a:custGeom>
            <a:solidFill>
              <a:srgbClr val="455A64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" name="Google Shape;531;p31"/>
          <p:cNvSpPr/>
          <p:nvPr/>
        </p:nvSpPr>
        <p:spPr>
          <a:xfrm>
            <a:off x="6879950" y="1852700"/>
            <a:ext cx="792600" cy="79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1"/>
          <p:cNvSpPr/>
          <p:nvPr/>
        </p:nvSpPr>
        <p:spPr>
          <a:xfrm>
            <a:off x="8706925" y="305550"/>
            <a:ext cx="792600" cy="79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1"/>
          <p:cNvSpPr/>
          <p:nvPr/>
        </p:nvSpPr>
        <p:spPr>
          <a:xfrm>
            <a:off x="161926" y="743969"/>
            <a:ext cx="1464900" cy="14649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-444400" y="3169450"/>
            <a:ext cx="792600" cy="7926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1"/>
          <p:cNvSpPr txBox="1">
            <a:spLocks noGrp="1"/>
          </p:cNvSpPr>
          <p:nvPr>
            <p:ph type="title" idx="4294967295"/>
          </p:nvPr>
        </p:nvSpPr>
        <p:spPr>
          <a:xfrm>
            <a:off x="397021" y="1151732"/>
            <a:ext cx="1201738" cy="752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03.</a:t>
            </a:r>
            <a:endParaRPr sz="4800" dirty="0"/>
          </a:p>
        </p:txBody>
      </p:sp>
      <p:sp>
        <p:nvSpPr>
          <p:cNvPr id="477" name="Google Shape;477;p31"/>
          <p:cNvSpPr txBox="1">
            <a:spLocks noGrp="1"/>
          </p:cNvSpPr>
          <p:nvPr>
            <p:ph type="ctrTitle"/>
          </p:nvPr>
        </p:nvSpPr>
        <p:spPr>
          <a:xfrm>
            <a:off x="572274" y="1821510"/>
            <a:ext cx="3248400" cy="15071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sz="4400" dirty="0"/>
              <a:t>Fitur </a:t>
            </a:r>
            <a:r>
              <a:rPr lang="en-ID" sz="4400" dirty="0" err="1"/>
              <a:t>Untuk</a:t>
            </a:r>
            <a:r>
              <a:rPr lang="en-ID" sz="4400" dirty="0"/>
              <a:t> ADMIN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762467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3399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/>
              <a:t>Admin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daftar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yang </a:t>
            </a:r>
            <a:r>
              <a:rPr lang="en-ID" sz="1200" dirty="0" err="1"/>
              <a:t>disajikan</a:t>
            </a:r>
            <a:r>
              <a:rPr lang="en-ID" sz="1200" dirty="0"/>
              <a:t>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/>
              <a:t>Admin juga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mengedit</a:t>
            </a:r>
            <a:r>
              <a:rPr lang="en-ID" sz="1200" dirty="0"/>
              <a:t> status </a:t>
            </a:r>
            <a:r>
              <a:rPr lang="en-ID" sz="1200" dirty="0" err="1"/>
              <a:t>mahasiswa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mecabut</a:t>
            </a:r>
            <a:r>
              <a:rPr lang="en-ID" sz="1200" dirty="0"/>
              <a:t> </a:t>
            </a:r>
            <a:r>
              <a:rPr lang="en-ID" sz="1200" dirty="0" err="1"/>
              <a:t>hak</a:t>
            </a:r>
            <a:r>
              <a:rPr lang="en-ID" sz="1200" dirty="0"/>
              <a:t> </a:t>
            </a:r>
            <a:r>
              <a:rPr lang="en-ID" sz="1200" dirty="0" err="1"/>
              <a:t>akses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737D2-9E50-4E5B-9565-48B2D42E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448" y="738476"/>
            <a:ext cx="6063221" cy="2889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86173D-CA1A-49E6-8928-EB7DCAC46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56" y="2316299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04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br>
              <a:rPr lang="en-ID" dirty="0"/>
            </a:br>
            <a:r>
              <a:rPr lang="en-ID" dirty="0" err="1"/>
              <a:t>Dosen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3399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/>
              <a:t>Admin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daftar </a:t>
            </a:r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yang </a:t>
            </a:r>
            <a:r>
              <a:rPr lang="en-ID" sz="1200" dirty="0" err="1"/>
              <a:t>disajikan</a:t>
            </a:r>
            <a:r>
              <a:rPr lang="en-ID" sz="1200" dirty="0"/>
              <a:t>, </a:t>
            </a:r>
            <a:r>
              <a:rPr lang="en-ID" sz="1200" dirty="0" err="1"/>
              <a:t>serta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mendaftarkan</a:t>
            </a:r>
            <a:r>
              <a:rPr lang="en-ID" sz="1200" dirty="0"/>
              <a:t> </a:t>
            </a:r>
            <a:r>
              <a:rPr lang="en-ID" sz="1200" dirty="0" err="1"/>
              <a:t>dosen</a:t>
            </a:r>
            <a:r>
              <a:rPr lang="en-ID" sz="1200" dirty="0"/>
              <a:t>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/>
              <a:t>Admin juga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mengedit</a:t>
            </a:r>
            <a:r>
              <a:rPr lang="en-ID" sz="1200" dirty="0"/>
              <a:t> status </a:t>
            </a:r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mecabut</a:t>
            </a:r>
            <a:r>
              <a:rPr lang="en-ID" sz="1200" dirty="0"/>
              <a:t> </a:t>
            </a:r>
            <a:r>
              <a:rPr lang="en-ID" sz="1200" dirty="0" err="1"/>
              <a:t>hak</a:t>
            </a:r>
            <a:r>
              <a:rPr lang="en-ID" sz="1200" dirty="0"/>
              <a:t> </a:t>
            </a:r>
            <a:r>
              <a:rPr lang="en-ID" sz="1200" dirty="0" err="1"/>
              <a:t>akses</a:t>
            </a:r>
            <a:r>
              <a:rPr lang="en-ID" sz="1200" dirty="0"/>
              <a:t> </a:t>
            </a:r>
            <a:r>
              <a:rPr lang="en-ID" sz="1200" dirty="0" err="1"/>
              <a:t>dari</a:t>
            </a:r>
            <a:r>
              <a:rPr lang="en-ID" sz="1200" dirty="0"/>
              <a:t> </a:t>
            </a:r>
            <a:r>
              <a:rPr lang="en-ID" sz="1200" dirty="0" err="1"/>
              <a:t>dosen</a:t>
            </a:r>
            <a:r>
              <a:rPr lang="en-ID" sz="12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4AB3E-4E47-471A-BE0B-F2D299B0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187" y="871646"/>
            <a:ext cx="6063221" cy="2889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6AD17-9AA3-41F8-9176-D026BDCDA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57" y="2192382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91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Kelas </a:t>
            </a:r>
            <a:r>
              <a:rPr lang="en-ID" dirty="0" err="1"/>
              <a:t>Matakuliah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3399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/>
              <a:t>Admin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daftar </a:t>
            </a:r>
            <a:r>
              <a:rPr lang="en-ID" sz="1200" dirty="0" err="1"/>
              <a:t>kelas</a:t>
            </a:r>
            <a:r>
              <a:rPr lang="en-ID" sz="1200" dirty="0"/>
              <a:t> yang </a:t>
            </a:r>
            <a:r>
              <a:rPr lang="en-ID" sz="1200" dirty="0" err="1"/>
              <a:t>tersedia</a:t>
            </a:r>
            <a:r>
              <a:rPr lang="en-ID" sz="1200" dirty="0"/>
              <a:t> yang </a:t>
            </a:r>
            <a:r>
              <a:rPr lang="en-ID" sz="1200" dirty="0" err="1"/>
              <a:t>telah</a:t>
            </a:r>
            <a:r>
              <a:rPr lang="en-ID" sz="1200" dirty="0"/>
              <a:t> </a:t>
            </a:r>
            <a:r>
              <a:rPr lang="en-ID" sz="1200" dirty="0" err="1"/>
              <a:t>dibuat</a:t>
            </a:r>
            <a:r>
              <a:rPr lang="en-ID" sz="1200" dirty="0"/>
              <a:t> oleh </a:t>
            </a:r>
            <a:r>
              <a:rPr lang="en-ID" sz="1200" dirty="0" err="1"/>
              <a:t>dosen</a:t>
            </a:r>
            <a:r>
              <a:rPr lang="en-ID" sz="1200" dirty="0"/>
              <a:t>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diikuti</a:t>
            </a:r>
            <a:r>
              <a:rPr lang="en-ID" sz="1200" dirty="0"/>
              <a:t> oleh </a:t>
            </a:r>
            <a:r>
              <a:rPr lang="en-ID" sz="1200" dirty="0" err="1"/>
              <a:t>mahasiswa</a:t>
            </a:r>
            <a:r>
              <a:rPr lang="en-ID" sz="12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D0056C-FC41-485A-A332-226045CF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39" y="1330924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74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Bimbingan</a:t>
            </a:r>
            <a:r>
              <a:rPr lang="en-ID" dirty="0"/>
              <a:t> PA</a:t>
            </a:r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3399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/>
              <a:t>Admin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informasi</a:t>
            </a:r>
            <a:r>
              <a:rPr lang="en-ID" sz="1200" dirty="0"/>
              <a:t> </a:t>
            </a:r>
            <a:r>
              <a:rPr lang="en-ID" sz="1200" dirty="0" err="1"/>
              <a:t>terkait</a:t>
            </a:r>
            <a:r>
              <a:rPr lang="en-ID" sz="1200" dirty="0"/>
              <a:t> </a:t>
            </a:r>
            <a:r>
              <a:rPr lang="en-ID" sz="1200" dirty="0" err="1"/>
              <a:t>nimbingan</a:t>
            </a:r>
            <a:r>
              <a:rPr lang="en-ID" sz="1200" dirty="0"/>
              <a:t> PA yang </a:t>
            </a:r>
            <a:r>
              <a:rPr lang="en-ID" sz="1200" dirty="0" err="1"/>
              <a:t>ada</a:t>
            </a:r>
            <a:r>
              <a:rPr lang="en-ID" sz="1200" dirty="0"/>
              <a:t>, </a:t>
            </a:r>
            <a:r>
              <a:rPr lang="en-ID" sz="1200" dirty="0" err="1"/>
              <a:t>mengedit</a:t>
            </a:r>
            <a:r>
              <a:rPr lang="en-ID" sz="1200" dirty="0"/>
              <a:t> </a:t>
            </a:r>
            <a:r>
              <a:rPr lang="en-ID" sz="1200" dirty="0" err="1"/>
              <a:t>bimbingan</a:t>
            </a:r>
            <a:r>
              <a:rPr lang="en-ID" sz="1200" dirty="0"/>
              <a:t> PA yang </a:t>
            </a:r>
            <a:r>
              <a:rPr lang="en-ID" sz="1200" dirty="0" err="1"/>
              <a:t>ada</a:t>
            </a:r>
            <a:r>
              <a:rPr lang="en-ID" sz="1200" dirty="0"/>
              <a:t>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ada</a:t>
            </a:r>
            <a:r>
              <a:rPr lang="en-ID" sz="1200" dirty="0"/>
              <a:t> </a:t>
            </a:r>
            <a:r>
              <a:rPr lang="en-ID" sz="1200" dirty="0" err="1"/>
              <a:t>kesalahan</a:t>
            </a:r>
            <a:r>
              <a:rPr lang="en-ID" sz="1200" dirty="0"/>
              <a:t> pada </a:t>
            </a:r>
            <a:r>
              <a:rPr lang="en-ID" sz="1200" dirty="0" err="1"/>
              <a:t>tombol</a:t>
            </a:r>
            <a:r>
              <a:rPr lang="en-ID" sz="1200" dirty="0"/>
              <a:t> “edit”.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/>
              <a:t>Serta </a:t>
            </a:r>
            <a:r>
              <a:rPr lang="en-ID" sz="1200" dirty="0" err="1"/>
              <a:t>menambahkan</a:t>
            </a:r>
            <a:r>
              <a:rPr lang="en-ID" sz="1200" dirty="0"/>
              <a:t> </a:t>
            </a:r>
            <a:r>
              <a:rPr lang="en-ID" sz="1200" dirty="0" err="1"/>
              <a:t>bimbingan</a:t>
            </a:r>
            <a:r>
              <a:rPr lang="en-ID" sz="1200" dirty="0"/>
              <a:t> PA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Tambah</a:t>
            </a:r>
            <a:r>
              <a:rPr lang="en-ID" sz="1200" dirty="0"/>
              <a:t> </a:t>
            </a:r>
            <a:r>
              <a:rPr lang="en-ID" sz="1200" dirty="0" err="1"/>
              <a:t>Bimbingan</a:t>
            </a:r>
            <a:r>
              <a:rPr lang="en-ID" sz="1200" dirty="0"/>
              <a:t> PA” dan </a:t>
            </a:r>
            <a:r>
              <a:rPr lang="en-ID" sz="1200" dirty="0" err="1"/>
              <a:t>memilih</a:t>
            </a:r>
            <a:r>
              <a:rPr lang="en-ID" sz="1200" dirty="0"/>
              <a:t> </a:t>
            </a:r>
            <a:r>
              <a:rPr lang="en-ID" sz="1200" dirty="0" err="1"/>
              <a:t>nama</a:t>
            </a:r>
            <a:r>
              <a:rPr lang="en-ID" sz="1200" dirty="0"/>
              <a:t> </a:t>
            </a:r>
            <a:r>
              <a:rPr lang="en-ID" sz="1200" dirty="0" err="1"/>
              <a:t>mahasiswa</a:t>
            </a:r>
            <a:r>
              <a:rPr lang="en-ID" sz="1200" dirty="0"/>
              <a:t> dan </a:t>
            </a:r>
            <a:r>
              <a:rPr lang="en-ID" sz="1200" dirty="0" err="1"/>
              <a:t>pembimbing</a:t>
            </a:r>
            <a:r>
              <a:rPr lang="en-ID" sz="1200" dirty="0"/>
              <a:t> yang </a:t>
            </a:r>
            <a:r>
              <a:rPr lang="en-ID" sz="1200" dirty="0" err="1"/>
              <a:t>sudah</a:t>
            </a:r>
            <a:r>
              <a:rPr lang="en-ID" sz="1200" dirty="0"/>
              <a:t> </a:t>
            </a:r>
            <a:r>
              <a:rPr lang="en-ID" sz="1200" dirty="0" err="1"/>
              <a:t>disediakan</a:t>
            </a:r>
            <a:r>
              <a:rPr lang="en-ID" sz="12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B671B-36ED-40B7-9C8B-BE94C2417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122" y="738476"/>
            <a:ext cx="6024846" cy="2871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45CB2F-B8C0-450E-99D9-2DE5D0F2C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57" y="2732499"/>
            <a:ext cx="6063221" cy="2889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042F9-F516-47D3-9633-09C8DF17C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900" y="2048563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7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Menambah</a:t>
            </a:r>
            <a:r>
              <a:rPr lang="en-ID" dirty="0"/>
              <a:t> DAN </a:t>
            </a:r>
            <a:r>
              <a:rPr lang="en-ID" dirty="0" err="1"/>
              <a:t>Mengedit</a:t>
            </a:r>
            <a:r>
              <a:rPr lang="en-ID" dirty="0"/>
              <a:t> </a:t>
            </a:r>
            <a:r>
              <a:rPr lang="en-ID" dirty="0" err="1"/>
              <a:t>Matakuliah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3399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/>
              <a:t>Admin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menambahkan</a:t>
            </a:r>
            <a:r>
              <a:rPr lang="en-ID" sz="1200" dirty="0"/>
              <a:t> </a:t>
            </a:r>
            <a:r>
              <a:rPr lang="en-ID" sz="1200" dirty="0" err="1"/>
              <a:t>nama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ada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</a:t>
            </a:r>
            <a:r>
              <a:rPr lang="en-ID" sz="1200" dirty="0" err="1"/>
              <a:t>baru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</a:t>
            </a:r>
            <a:r>
              <a:rPr lang="en-ID" sz="1200" dirty="0" err="1"/>
              <a:t>Tambah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”.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/>
              <a:t>Admin juga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mengedit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yang </a:t>
            </a:r>
            <a:r>
              <a:rPr lang="en-ID" sz="1200" dirty="0" err="1"/>
              <a:t>sudah</a:t>
            </a:r>
            <a:r>
              <a:rPr lang="en-ID" sz="1200" dirty="0"/>
              <a:t> </a:t>
            </a:r>
            <a:r>
              <a:rPr lang="en-ID" sz="1200" dirty="0" err="1"/>
              <a:t>tersedia</a:t>
            </a:r>
            <a:r>
              <a:rPr lang="en-ID" sz="1200" dirty="0"/>
              <a:t> </a:t>
            </a:r>
            <a:r>
              <a:rPr lang="en-ID" sz="1200" dirty="0" err="1"/>
              <a:t>seperti</a:t>
            </a:r>
            <a:r>
              <a:rPr lang="en-ID" sz="1200" dirty="0"/>
              <a:t> </a:t>
            </a:r>
            <a:r>
              <a:rPr lang="en-ID" sz="1200" dirty="0" err="1"/>
              <a:t>mengubah</a:t>
            </a:r>
            <a:r>
              <a:rPr lang="en-ID" sz="1200" dirty="0"/>
              <a:t> </a:t>
            </a:r>
            <a:r>
              <a:rPr lang="en-ID" sz="1200" dirty="0" err="1"/>
              <a:t>nama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</a:t>
            </a:r>
            <a:r>
              <a:rPr lang="en-ID" sz="1200" dirty="0" err="1"/>
              <a:t>atau</a:t>
            </a:r>
            <a:r>
              <a:rPr lang="en-ID" sz="1200" dirty="0"/>
              <a:t> </a:t>
            </a:r>
            <a:r>
              <a:rPr lang="en-ID" sz="1200" dirty="0" err="1"/>
              <a:t>kode</a:t>
            </a:r>
            <a:r>
              <a:rPr lang="en-ID" sz="1200" dirty="0"/>
              <a:t> </a:t>
            </a:r>
            <a:r>
              <a:rPr lang="en-ID" sz="1200" dirty="0" err="1"/>
              <a:t>matakuliah</a:t>
            </a:r>
            <a:r>
              <a:rPr lang="en-ID" sz="1200" dirty="0"/>
              <a:t>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terjadi</a:t>
            </a:r>
            <a:r>
              <a:rPr lang="en-ID" sz="1200" dirty="0"/>
              <a:t> </a:t>
            </a:r>
            <a:r>
              <a:rPr lang="en-ID" sz="1200" dirty="0" err="1"/>
              <a:t>kesalahan</a:t>
            </a:r>
            <a:r>
              <a:rPr lang="en-ID" sz="1200" dirty="0"/>
              <a:t> pada </a:t>
            </a:r>
            <a:r>
              <a:rPr lang="en-ID" sz="1200" dirty="0" err="1"/>
              <a:t>tombol</a:t>
            </a:r>
            <a:r>
              <a:rPr lang="en-ID" sz="1200" dirty="0"/>
              <a:t> “edit”.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51398-42E5-47D0-83FA-A7CC13B29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470" y="653037"/>
            <a:ext cx="6063221" cy="2889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26D4DB-D981-429A-BCA3-53C8F69311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15" y="2253996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39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 txBox="1">
            <a:spLocks noGrp="1"/>
          </p:cNvSpPr>
          <p:nvPr>
            <p:ph type="title" idx="2"/>
          </p:nvPr>
        </p:nvSpPr>
        <p:spPr>
          <a:xfrm>
            <a:off x="377014" y="250226"/>
            <a:ext cx="3756300" cy="9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D" dirty="0" err="1"/>
              <a:t>Melihat</a:t>
            </a:r>
            <a:r>
              <a:rPr lang="en-ID" dirty="0"/>
              <a:t> dan </a:t>
            </a:r>
            <a:r>
              <a:rPr lang="en-ID" dirty="0" err="1"/>
              <a:t>Mengedit</a:t>
            </a:r>
            <a:r>
              <a:rPr lang="en-ID" dirty="0"/>
              <a:t> </a:t>
            </a:r>
            <a:r>
              <a:rPr lang="en-ID" dirty="0" err="1"/>
              <a:t>Profil</a:t>
            </a:r>
            <a:endParaRPr lang="en-ID" dirty="0"/>
          </a:p>
        </p:txBody>
      </p:sp>
      <p:sp>
        <p:nvSpPr>
          <p:cNvPr id="542" name="Google Shape;542;p32"/>
          <p:cNvSpPr txBox="1">
            <a:spLocks noGrp="1"/>
          </p:cNvSpPr>
          <p:nvPr>
            <p:ph type="subTitle" idx="1"/>
          </p:nvPr>
        </p:nvSpPr>
        <p:spPr>
          <a:xfrm>
            <a:off x="377014" y="1493650"/>
            <a:ext cx="2447443" cy="33996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sz="1200" dirty="0"/>
              <a:t>Admin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mengedit</a:t>
            </a:r>
            <a:r>
              <a:rPr lang="en-ID" sz="1200" dirty="0"/>
              <a:t> dan </a:t>
            </a:r>
            <a:r>
              <a:rPr lang="en-ID" sz="1200" dirty="0" err="1"/>
              <a:t>melihat</a:t>
            </a:r>
            <a:r>
              <a:rPr lang="en-ID" sz="1200" dirty="0"/>
              <a:t> </a:t>
            </a:r>
            <a:r>
              <a:rPr lang="en-ID" sz="1200" dirty="0" err="1"/>
              <a:t>profil</a:t>
            </a:r>
            <a:r>
              <a:rPr lang="en-ID" sz="1200" dirty="0"/>
              <a:t>/data </a:t>
            </a:r>
            <a:r>
              <a:rPr lang="en-ID" sz="1200" dirty="0" err="1"/>
              <a:t>dirinya</a:t>
            </a:r>
            <a:r>
              <a:rPr lang="en-ID" sz="1200" dirty="0"/>
              <a:t> </a:t>
            </a:r>
            <a:r>
              <a:rPr lang="en-ID" sz="1200" dirty="0" err="1"/>
              <a:t>dengan</a:t>
            </a:r>
            <a:r>
              <a:rPr lang="en-ID" sz="1200" dirty="0"/>
              <a:t> </a:t>
            </a:r>
            <a:r>
              <a:rPr lang="en-ID" sz="1200" dirty="0" err="1"/>
              <a:t>cara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dropdown di </a:t>
            </a:r>
            <a:r>
              <a:rPr lang="en-ID" sz="1200" dirty="0" err="1"/>
              <a:t>pojok</a:t>
            </a:r>
            <a:r>
              <a:rPr lang="en-ID" sz="1200" dirty="0"/>
              <a:t> </a:t>
            </a:r>
            <a:r>
              <a:rPr lang="en-ID" sz="1200" dirty="0" err="1"/>
              <a:t>kanan</a:t>
            </a:r>
            <a:r>
              <a:rPr lang="en-ID" sz="1200" dirty="0"/>
              <a:t> </a:t>
            </a: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menu “</a:t>
            </a:r>
            <a:r>
              <a:rPr lang="en-ID" sz="1200" dirty="0" err="1"/>
              <a:t>lihat</a:t>
            </a:r>
            <a:r>
              <a:rPr lang="en-ID" sz="1200" dirty="0"/>
              <a:t> </a:t>
            </a:r>
            <a:r>
              <a:rPr lang="en-ID" sz="1200" dirty="0" err="1"/>
              <a:t>profil</a:t>
            </a:r>
            <a:r>
              <a:rPr lang="en-ID" sz="1200" dirty="0"/>
              <a:t>”.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/>
              <a:t>Akan </a:t>
            </a:r>
            <a:r>
              <a:rPr lang="en-ID" sz="1200" dirty="0" err="1"/>
              <a:t>muncul</a:t>
            </a:r>
            <a:r>
              <a:rPr lang="en-ID" sz="1200" dirty="0"/>
              <a:t> </a:t>
            </a:r>
            <a:r>
              <a:rPr lang="en-ID" sz="1200" dirty="0" err="1"/>
              <a:t>halaman</a:t>
            </a:r>
            <a:r>
              <a:rPr lang="en-ID" sz="1200" dirty="0"/>
              <a:t> Detail </a:t>
            </a:r>
            <a:r>
              <a:rPr lang="en-ID" sz="1200" dirty="0" err="1"/>
              <a:t>Profil</a:t>
            </a:r>
            <a:r>
              <a:rPr lang="en-ID" sz="1200" dirty="0"/>
              <a:t> </a:t>
            </a:r>
            <a:r>
              <a:rPr lang="en-ID" sz="1200" dirty="0" err="1"/>
              <a:t>jika</a:t>
            </a:r>
            <a:r>
              <a:rPr lang="en-ID" sz="1200" dirty="0"/>
              <a:t> </a:t>
            </a:r>
            <a:r>
              <a:rPr lang="en-ID" sz="1200" dirty="0" err="1"/>
              <a:t>ingin</a:t>
            </a:r>
            <a:r>
              <a:rPr lang="en-ID" sz="1200" dirty="0"/>
              <a:t> </a:t>
            </a:r>
            <a:r>
              <a:rPr lang="en-ID" sz="1200" dirty="0" err="1"/>
              <a:t>mengubah</a:t>
            </a:r>
            <a:r>
              <a:rPr lang="en-ID" sz="1200" dirty="0"/>
              <a:t> </a:t>
            </a:r>
            <a:r>
              <a:rPr lang="en-ID" sz="1200" dirty="0" err="1"/>
              <a:t>profil</a:t>
            </a:r>
            <a:r>
              <a:rPr lang="en-ID" sz="1200" dirty="0"/>
              <a:t> admin </a:t>
            </a:r>
            <a:r>
              <a:rPr lang="en-ID" sz="1200" dirty="0" err="1"/>
              <a:t>dapat</a:t>
            </a:r>
            <a:r>
              <a:rPr lang="en-ID" sz="1200" dirty="0"/>
              <a:t> </a:t>
            </a:r>
            <a:r>
              <a:rPr lang="en-ID" sz="1200" dirty="0" err="1"/>
              <a:t>mengganti</a:t>
            </a:r>
            <a:r>
              <a:rPr lang="en-ID" sz="1200" dirty="0"/>
              <a:t> data yang </a:t>
            </a:r>
            <a:r>
              <a:rPr lang="en-ID" sz="1200" dirty="0" err="1"/>
              <a:t>sudah</a:t>
            </a:r>
            <a:r>
              <a:rPr lang="en-ID" sz="1200" dirty="0"/>
              <a:t> </a:t>
            </a:r>
            <a:r>
              <a:rPr lang="en-ID" sz="1200" dirty="0" err="1"/>
              <a:t>tertera</a:t>
            </a:r>
            <a:r>
              <a:rPr lang="en-ID" sz="1200" dirty="0"/>
              <a:t> dan </a:t>
            </a:r>
            <a:r>
              <a:rPr lang="en-ID" sz="1200" dirty="0" err="1"/>
              <a:t>lalu</a:t>
            </a:r>
            <a:r>
              <a:rPr lang="en-ID" sz="1200" dirty="0"/>
              <a:t> </a:t>
            </a:r>
            <a:r>
              <a:rPr lang="en-ID" sz="1200" dirty="0" err="1"/>
              <a:t>menekan</a:t>
            </a:r>
            <a:r>
              <a:rPr lang="en-ID" sz="1200" dirty="0"/>
              <a:t> </a:t>
            </a:r>
            <a:r>
              <a:rPr lang="en-ID" sz="1200" dirty="0" err="1"/>
              <a:t>tombol</a:t>
            </a:r>
            <a:r>
              <a:rPr lang="en-ID" sz="1200" dirty="0"/>
              <a:t> “Edit </a:t>
            </a:r>
            <a:r>
              <a:rPr lang="en-ID" sz="1200" dirty="0" err="1"/>
              <a:t>Profil</a:t>
            </a:r>
            <a:r>
              <a:rPr lang="en-ID" sz="1200" dirty="0"/>
              <a:t>”. </a:t>
            </a:r>
          </a:p>
          <a:p>
            <a:pPr marL="0" lvl="0" indent="0" algn="just"/>
            <a:endParaRPr lang="en-ID" sz="1200" dirty="0"/>
          </a:p>
          <a:p>
            <a:pPr marL="0" lvl="0" indent="0" algn="just"/>
            <a:r>
              <a:rPr lang="en-ID" sz="1200" dirty="0" err="1"/>
              <a:t>Terdapat</a:t>
            </a:r>
            <a:r>
              <a:rPr lang="en-ID" sz="1200" dirty="0"/>
              <a:t> juga menu “logout” </a:t>
            </a:r>
            <a:r>
              <a:rPr lang="en-ID" sz="1200" dirty="0" err="1"/>
              <a:t>untuk</a:t>
            </a:r>
            <a:r>
              <a:rPr lang="en-ID" sz="1200" dirty="0"/>
              <a:t> </a:t>
            </a:r>
            <a:r>
              <a:rPr lang="en-ID" sz="1200" dirty="0" err="1"/>
              <a:t>keluar</a:t>
            </a:r>
            <a:r>
              <a:rPr lang="en-ID" sz="1200" dirty="0"/>
              <a:t> </a:t>
            </a:r>
            <a:r>
              <a:rPr lang="en-ID" sz="1200" dirty="0" err="1"/>
              <a:t>sistem</a:t>
            </a:r>
            <a:r>
              <a:rPr lang="en-ID" sz="1200" dirty="0"/>
              <a:t> dan </a:t>
            </a:r>
            <a:r>
              <a:rPr lang="en-ID" sz="1200" dirty="0" err="1"/>
              <a:t>diarahkan</a:t>
            </a:r>
            <a:r>
              <a:rPr lang="en-ID" sz="1200" dirty="0"/>
              <a:t> </a:t>
            </a:r>
            <a:r>
              <a:rPr lang="en-ID" sz="1200" dirty="0" err="1"/>
              <a:t>ke</a:t>
            </a:r>
            <a:r>
              <a:rPr lang="en-ID" sz="1200" dirty="0"/>
              <a:t> Landing Page.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6FC56-DE2D-4C45-8F43-67540F9C6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21" y="580821"/>
            <a:ext cx="6063221" cy="2889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043C55-A9F2-4DDF-991E-B04FC9A8F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73" y="2253996"/>
            <a:ext cx="6063221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9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6"/>
          <p:cNvSpPr/>
          <p:nvPr/>
        </p:nvSpPr>
        <p:spPr>
          <a:xfrm>
            <a:off x="6311425" y="1116851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3711525" y="2937576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3711525" y="1116851"/>
            <a:ext cx="607500" cy="6129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 txBox="1">
            <a:spLocks noGrp="1"/>
          </p:cNvSpPr>
          <p:nvPr>
            <p:ph type="ctrTitle"/>
          </p:nvPr>
        </p:nvSpPr>
        <p:spPr>
          <a:xfrm>
            <a:off x="3782800" y="1657625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</a:t>
            </a:r>
            <a:br>
              <a:rPr lang="en" dirty="0"/>
            </a:br>
            <a:r>
              <a:rPr lang="en-ID" dirty="0" err="1"/>
              <a:t>mahasiswa</a:t>
            </a:r>
            <a:endParaRPr dirty="0"/>
          </a:p>
        </p:txBody>
      </p:sp>
      <p:sp>
        <p:nvSpPr>
          <p:cNvPr id="429" name="Google Shape;429;p26"/>
          <p:cNvSpPr txBox="1">
            <a:spLocks noGrp="1"/>
          </p:cNvSpPr>
          <p:nvPr>
            <p:ph type="subTitle" idx="1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Mahasiswa</a:t>
            </a:r>
            <a:r>
              <a:rPr lang="en-ID" dirty="0"/>
              <a:t> di </a:t>
            </a:r>
            <a:r>
              <a:rPr lang="en-ID" dirty="0" err="1"/>
              <a:t>Univesitas</a:t>
            </a:r>
            <a:r>
              <a:rPr lang="en-ID" dirty="0"/>
              <a:t> </a:t>
            </a:r>
            <a:r>
              <a:rPr lang="en-ID" dirty="0" err="1"/>
              <a:t>Udayana</a:t>
            </a:r>
            <a:endParaRPr dirty="0"/>
          </a:p>
        </p:txBody>
      </p:sp>
      <p:sp>
        <p:nvSpPr>
          <p:cNvPr id="430" name="Google Shape;430;p26"/>
          <p:cNvSpPr txBox="1">
            <a:spLocks noGrp="1"/>
          </p:cNvSpPr>
          <p:nvPr>
            <p:ph type="ctrTitle" idx="2"/>
          </p:nvPr>
        </p:nvSpPr>
        <p:spPr>
          <a:xfrm>
            <a:off x="3782800" y="3482450"/>
            <a:ext cx="16794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</a:t>
            </a:r>
            <a:br>
              <a:rPr lang="en" dirty="0"/>
            </a:br>
            <a:r>
              <a:rPr lang="en-ID" dirty="0" err="1"/>
              <a:t>dosen</a:t>
            </a:r>
            <a:endParaRPr dirty="0"/>
          </a:p>
        </p:txBody>
      </p:sp>
      <p:sp>
        <p:nvSpPr>
          <p:cNvPr id="431" name="Google Shape;431;p26"/>
          <p:cNvSpPr txBox="1">
            <a:spLocks noGrp="1"/>
          </p:cNvSpPr>
          <p:nvPr>
            <p:ph type="subTitle" idx="5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/>
              <a:t>Dosen</a:t>
            </a:r>
            <a:r>
              <a:rPr lang="en-ID" dirty="0"/>
              <a:t> di </a:t>
            </a:r>
            <a:r>
              <a:rPr lang="en-ID" dirty="0" err="1"/>
              <a:t>Universitas</a:t>
            </a:r>
            <a:r>
              <a:rPr lang="en-ID" dirty="0"/>
              <a:t> </a:t>
            </a:r>
            <a:r>
              <a:rPr lang="en-ID" dirty="0" err="1"/>
              <a:t>Udayana</a:t>
            </a:r>
            <a:endParaRPr dirty="0"/>
          </a:p>
        </p:txBody>
      </p:sp>
      <p:sp>
        <p:nvSpPr>
          <p:cNvPr id="432" name="Google Shape;432;p26"/>
          <p:cNvSpPr txBox="1">
            <a:spLocks noGrp="1"/>
          </p:cNvSpPr>
          <p:nvPr>
            <p:ph type="ctrTitle" idx="3"/>
          </p:nvPr>
        </p:nvSpPr>
        <p:spPr>
          <a:xfrm>
            <a:off x="6364525" y="1657625"/>
            <a:ext cx="2154900" cy="3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br>
              <a:rPr lang="en" dirty="0"/>
            </a:br>
            <a:r>
              <a:rPr lang="en-ID" dirty="0"/>
              <a:t>admin</a:t>
            </a:r>
            <a:endParaRPr dirty="0"/>
          </a:p>
        </p:txBody>
      </p:sp>
      <p:sp>
        <p:nvSpPr>
          <p:cNvPr id="433" name="Google Shape;433;p26"/>
          <p:cNvSpPr txBox="1">
            <a:spLocks noGrp="1"/>
          </p:cNvSpPr>
          <p:nvPr>
            <p:ph type="subTitle" idx="6"/>
          </p:nvPr>
        </p:nvSpPr>
        <p:spPr>
          <a:xfrm>
            <a:off x="6364525" y="1837203"/>
            <a:ext cx="1899900" cy="5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Pengelola</a:t>
            </a:r>
            <a:r>
              <a:rPr lang="en-ID" dirty="0"/>
              <a:t> website</a:t>
            </a:r>
            <a:endParaRPr dirty="0"/>
          </a:p>
        </p:txBody>
      </p:sp>
      <p:grpSp>
        <p:nvGrpSpPr>
          <p:cNvPr id="436" name="Google Shape;436;p26"/>
          <p:cNvGrpSpPr/>
          <p:nvPr/>
        </p:nvGrpSpPr>
        <p:grpSpPr>
          <a:xfrm>
            <a:off x="0" y="982900"/>
            <a:ext cx="4600713" cy="3725949"/>
            <a:chOff x="0" y="982900"/>
            <a:chExt cx="4600713" cy="3725949"/>
          </a:xfrm>
        </p:grpSpPr>
        <p:grpSp>
          <p:nvGrpSpPr>
            <p:cNvPr id="437" name="Google Shape;437;p26"/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438" name="Google Shape;438;p26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name="adj" fmla="val 4313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avLst/>
                <a:gdLst/>
                <a:ahLst/>
                <a:cxnLst/>
                <a:rect l="l" t="t" r="r" b="b"/>
                <a:pathLst>
                  <a:path w="53747" h="74336" extrusionOk="0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" name="Google Shape;440;p26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441" name="Google Shape;441;p26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avLst/>
                <a:gdLst/>
                <a:ahLst/>
                <a:cxnLst/>
                <a:rect l="l" t="t" r="r" b="b"/>
                <a:pathLst>
                  <a:path w="131402" h="69" extrusionOk="0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872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4218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66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avLst/>
                <a:gdLst/>
                <a:ahLst/>
                <a:cxnLst/>
                <a:rect l="l" t="t" r="r" b="b"/>
                <a:pathLst>
                  <a:path w="11946" h="65" extrusionOk="0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rgbClr val="EBEBE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26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447" name="Google Shape;447;p26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avLst/>
                <a:gdLst/>
                <a:ahLst/>
                <a:cxnLst/>
                <a:rect l="l" t="t" r="r" b="b"/>
                <a:pathLst>
                  <a:path w="11174" h="10878" extrusionOk="0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avLst/>
                <a:gdLst/>
                <a:ahLst/>
                <a:cxnLst/>
                <a:rect l="l" t="t" r="r" b="b"/>
                <a:pathLst>
                  <a:path w="8949" h="14973" extrusionOk="0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6662" extrusionOk="0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avLst/>
                <a:gdLst/>
                <a:ahLst/>
                <a:cxnLst/>
                <a:rect l="l" t="t" r="r" b="b"/>
                <a:pathLst>
                  <a:path w="47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avLst/>
                <a:gdLst/>
                <a:ahLst/>
                <a:cxnLst/>
                <a:rect l="l" t="t" r="r" b="b"/>
                <a:pathLst>
                  <a:path w="4283" h="3249" extrusionOk="0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avLst/>
                <a:gdLst/>
                <a:ahLst/>
                <a:cxnLst/>
                <a:rect l="l" t="t" r="r" b="b"/>
                <a:pathLst>
                  <a:path w="3200" h="1907" extrusionOk="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5249" extrusionOk="0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5439" extrusionOk="0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avLst/>
                <a:gdLst/>
                <a:ahLst/>
                <a:cxnLst/>
                <a:rect l="l" t="t" r="r" b="b"/>
                <a:pathLst>
                  <a:path w="6441" h="5563" extrusionOk="0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avLst/>
                <a:gdLst/>
                <a:ahLst/>
                <a:cxnLst/>
                <a:rect l="l" t="t" r="r" b="b"/>
                <a:pathLst>
                  <a:path w="6895" h="2578" extrusionOk="0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19" h="526" extrusionOk="0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526" extrusionOk="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61" extrusionOk="0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1315" extrusionOk="0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avLst/>
                <a:gdLst/>
                <a:ahLst/>
                <a:cxnLst/>
                <a:rect l="l" t="t" r="r" b="b"/>
                <a:pathLst>
                  <a:path w="12994" h="14328" extrusionOk="0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avLst/>
                <a:gdLst/>
                <a:ahLst/>
                <a:cxnLst/>
                <a:rect l="l" t="t" r="r" b="b"/>
                <a:pathLst>
                  <a:path w="5558" h="8382" extrusionOk="0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81" extrusionOk="0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avLst/>
                <a:gdLst/>
                <a:ahLst/>
                <a:cxnLst/>
                <a:rect l="l" t="t" r="r" b="b"/>
                <a:pathLst>
                  <a:path w="8" h="59" extrusionOk="0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avLst/>
                <a:gdLst/>
                <a:ahLst/>
                <a:cxnLst/>
                <a:rect l="l" t="t" r="r" b="b"/>
                <a:pathLst>
                  <a:path w="1781" h="2037" extrusionOk="0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avLst/>
                <a:gdLst/>
                <a:ahLst/>
                <a:cxnLst/>
                <a:rect l="l" t="t" r="r" b="b"/>
                <a:pathLst>
                  <a:path w="7396" h="8459" extrusionOk="0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6023" extrusionOk="0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avLst/>
                <a:gdLst/>
                <a:ahLst/>
                <a:cxnLst/>
                <a:rect l="l" t="t" r="r" b="b"/>
                <a:pathLst>
                  <a:path w="8526" h="47928" extrusionOk="0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1289" extrusionOk="0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172" extrusionOk="0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2051" extrusionOk="0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avLst/>
                <a:gdLst/>
                <a:ahLst/>
                <a:cxnLst/>
                <a:rect l="l" t="t" r="r" b="b"/>
                <a:pathLst>
                  <a:path w="15978" h="42677" extrusionOk="0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6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2854" extrusionOk="0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3" extrusionOk="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6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54" extrusionOk="0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6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3" h="261" extrusionOk="0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1260" extrusionOk="0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6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462" extrusionOk="0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6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avLst/>
                <a:gdLst/>
                <a:ahLst/>
                <a:cxnLst/>
                <a:rect l="l" t="t" r="r" b="b"/>
                <a:pathLst>
                  <a:path w="2127" h="1890" extrusionOk="0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6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656" extrusionOk="0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6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330" extrusionOk="0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599" extrusionOk="0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6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31" extrusionOk="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6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577" extrusionOk="0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rgbClr val="BF9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6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30" extrusionOk="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6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261" extrusionOk="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6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avLst/>
                <a:gdLst/>
                <a:ahLst/>
                <a:cxnLst/>
                <a:rect l="l" t="t" r="r" b="b"/>
                <a:pathLst>
                  <a:path w="9896" h="1024" extrusionOk="0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6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6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185" extrusionOk="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6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185" extrusionOk="0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6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85" extrusionOk="0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6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avLst/>
                <a:gdLst/>
                <a:ahLst/>
                <a:cxnLst/>
                <a:rect l="l" t="t" r="r" b="b"/>
                <a:pathLst>
                  <a:path w="276" h="1498" extrusionOk="0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avLst/>
                <a:gdLst/>
                <a:ahLst/>
                <a:cxnLst/>
                <a:rect l="l" t="t" r="r" b="b"/>
                <a:pathLst>
                  <a:path w="296" h="3572" extrusionOk="0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2442" extrusionOk="0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avLst/>
                <a:gdLst/>
                <a:ahLst/>
                <a:cxnLst/>
                <a:rect l="l" t="t" r="r" b="b"/>
                <a:pathLst>
                  <a:path w="24103" h="28795" extrusionOk="0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3024" extrusionOk="0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10595" extrusionOk="0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avLst/>
                <a:gdLst/>
                <a:ahLst/>
                <a:cxnLst/>
                <a:rect l="l" t="t" r="r" b="b"/>
                <a:pathLst>
                  <a:path w="4882" h="6060" extrusionOk="0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avLst/>
                <a:gdLst/>
                <a:ahLst/>
                <a:cxnLst/>
                <a:rect l="l" t="t" r="r" b="b"/>
                <a:pathLst>
                  <a:path w="4190" h="3160" extrusionOk="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6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2255" h="2819" extrusionOk="0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1" name="Google Shape;418;p25">
            <a:extLst>
              <a:ext uri="{FF2B5EF4-FFF2-40B4-BE49-F238E27FC236}">
                <a16:creationId xmlns:a16="http://schemas.microsoft.com/office/drawing/2014/main" id="{FD468DE3-5C87-45F6-B23C-1701AC8B424D}"/>
              </a:ext>
            </a:extLst>
          </p:cNvPr>
          <p:cNvSpPr txBox="1">
            <a:spLocks/>
          </p:cNvSpPr>
          <p:nvPr/>
        </p:nvSpPr>
        <p:spPr>
          <a:xfrm rot="18491782">
            <a:off x="2548415" y="2512438"/>
            <a:ext cx="908770" cy="449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Staatliches"/>
              <a:buNone/>
              <a:defRPr sz="24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Josefin Sans"/>
              <a:buNone/>
              <a:defRPr sz="1200" b="0" i="0" u="none" strike="noStrike" cap="none">
                <a:solidFill>
                  <a:srgbClr val="F3F3F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r"/>
            <a:r>
              <a:rPr lang="en-ID" sz="2000" dirty="0" err="1"/>
              <a:t>entitas</a:t>
            </a:r>
            <a:endParaRPr lang="en-ID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2;p32">
            <a:extLst>
              <a:ext uri="{FF2B5EF4-FFF2-40B4-BE49-F238E27FC236}">
                <a16:creationId xmlns:a16="http://schemas.microsoft.com/office/drawing/2014/main" id="{83575D37-FCC4-4192-9FC6-8E391D4BB10A}"/>
              </a:ext>
            </a:extLst>
          </p:cNvPr>
          <p:cNvSpPr txBox="1">
            <a:spLocks/>
          </p:cNvSpPr>
          <p:nvPr/>
        </p:nvSpPr>
        <p:spPr>
          <a:xfrm>
            <a:off x="4862260" y="1886875"/>
            <a:ext cx="4538400" cy="18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defRPr sz="7200" b="0" i="0" u="none" strike="noStrike" cap="none">
                <a:solidFill>
                  <a:srgbClr val="43434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338987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Font typeface="Staatliches"/>
              <a:buNone/>
              <a:tabLst/>
              <a:defRPr/>
            </a:pPr>
            <a:r>
              <a:rPr kumimoji="0" lang="en-ID" sz="72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Terima</a:t>
            </a:r>
            <a:br>
              <a:rPr kumimoji="0" lang="en-ID" sz="72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</a:br>
            <a:r>
              <a:rPr kumimoji="0" lang="en-ID" sz="7200" b="0" i="0" u="none" strike="noStrike" kern="0" cap="none" spc="0" normalizeH="0" baseline="0" noProof="0" dirty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kasih</a:t>
            </a:r>
            <a:r>
              <a:rPr kumimoji="0" lang="en-ID" sz="72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taatliches"/>
                <a:sym typeface="Staatliches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29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0" name="Google Shape;680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9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686" name="Google Shape;686;p29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687" name="Google Shape;687;p29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9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" name="Google Shape;689;p29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690" name="Google Shape;690;p29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9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9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9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9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5" name="Google Shape;695;p29"/>
          <p:cNvSpPr txBox="1">
            <a:spLocks noGrp="1"/>
          </p:cNvSpPr>
          <p:nvPr>
            <p:ph type="ctrTitle"/>
          </p:nvPr>
        </p:nvSpPr>
        <p:spPr>
          <a:xfrm>
            <a:off x="1975740" y="923090"/>
            <a:ext cx="2069689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</a:t>
            </a:r>
            <a:r>
              <a:rPr lang="en-ID" dirty="0" err="1"/>
              <a:t>Mahasiswa</a:t>
            </a:r>
            <a:r>
              <a:rPr lang="en" dirty="0"/>
              <a:t> </a:t>
            </a:r>
            <a:endParaRPr dirty="0"/>
          </a:p>
        </p:txBody>
      </p:sp>
      <p:sp>
        <p:nvSpPr>
          <p:cNvPr id="696" name="Google Shape;696;p29"/>
          <p:cNvSpPr txBox="1">
            <a:spLocks noGrp="1"/>
          </p:cNvSpPr>
          <p:nvPr>
            <p:ph type="subTitle" idx="1"/>
          </p:nvPr>
        </p:nvSpPr>
        <p:spPr>
          <a:xfrm>
            <a:off x="605246" y="1969683"/>
            <a:ext cx="3066251" cy="194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ID" dirty="0"/>
              <a:t>- </a:t>
            </a:r>
            <a:r>
              <a:rPr lang="en-ID" dirty="0" err="1"/>
              <a:t>Registrasi</a:t>
            </a:r>
            <a:endParaRPr lang="en-ID" dirty="0"/>
          </a:p>
          <a:p>
            <a:pPr marL="0" lvl="0" indent="0" algn="l"/>
            <a:r>
              <a:rPr lang="en-ID" dirty="0"/>
              <a:t>- Login</a:t>
            </a:r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profil</a:t>
            </a:r>
            <a:endParaRPr lang="en-ID" dirty="0"/>
          </a:p>
          <a:p>
            <a:pPr marL="0" indent="0" algn="l"/>
            <a:r>
              <a:rPr lang="en-ID" dirty="0"/>
              <a:t>- </a:t>
            </a:r>
            <a:r>
              <a:rPr lang="en-ID" dirty="0" err="1"/>
              <a:t>Mengedit</a:t>
            </a:r>
            <a:r>
              <a:rPr lang="en-ID" dirty="0"/>
              <a:t> </a:t>
            </a:r>
            <a:r>
              <a:rPr lang="en-ID" dirty="0" err="1"/>
              <a:t>profil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endParaRPr lang="en-ID" dirty="0"/>
          </a:p>
          <a:p>
            <a:pPr mar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dosen</a:t>
            </a:r>
            <a:endParaRPr lang="en-ID" dirty="0"/>
          </a:p>
          <a:p>
            <a:pPr marL="0" indent="0" algn="l"/>
            <a:r>
              <a:rPr lang="en-ID" dirty="0"/>
              <a:t>- </a:t>
            </a:r>
            <a:r>
              <a:rPr lang="en-ID" dirty="0" err="1"/>
              <a:t>Mendaftar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r>
              <a:rPr lang="en-ID" dirty="0"/>
              <a:t> di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bimbingan</a:t>
            </a:r>
            <a:r>
              <a:rPr lang="en-ID" dirty="0"/>
              <a:t> PA</a:t>
            </a:r>
          </a:p>
        </p:txBody>
      </p:sp>
      <p:grpSp>
        <p:nvGrpSpPr>
          <p:cNvPr id="697" name="Google Shape;697;p29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698" name="Google Shape;698;p29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29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9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9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9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5" name="Google Shape;705;p29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706" name="Google Shape;706;p29"/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8" name="Google Shape;708;p29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709" name="Google Shape;709;p29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0" name="Google Shape;710;p29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711" name="Google Shape;711;p29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29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3" name="Google Shape;713;p29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9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9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9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5" name="Google Shape;725;p29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726" name="Google Shape;726;p29"/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5735557" y="2405743"/>
              <a:ext cx="15129" cy="4401"/>
            </a:xfrm>
            <a:custGeom>
              <a:avLst/>
              <a:gdLst/>
              <a:ahLst/>
              <a:cxnLst/>
              <a:rect l="l" t="t" r="r" b="b"/>
              <a:pathLst>
                <a:path w="385" h="112" extrusionOk="0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4" name="Google Shape;754;p29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755" name="Google Shape;755;p29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9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9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5" name="Google Shape;765;p29"/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5262046" y="2236615"/>
              <a:ext cx="531583" cy="693989"/>
            </a:xfrm>
            <a:custGeom>
              <a:avLst/>
              <a:gdLst/>
              <a:ahLst/>
              <a:cxnLst/>
              <a:rect l="l" t="t" r="r" b="b"/>
              <a:pathLst>
                <a:path w="13528" h="17661" extrusionOk="0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5622425" y="2234728"/>
              <a:ext cx="139969" cy="168772"/>
            </a:xfrm>
            <a:custGeom>
              <a:avLst/>
              <a:gdLst/>
              <a:ahLst/>
              <a:cxnLst/>
              <a:rect l="l" t="t" r="r" b="b"/>
              <a:pathLst>
                <a:path w="3562" h="4295" extrusionOk="0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9"/>
            <p:cNvSpPr/>
            <p:nvPr/>
          </p:nvSpPr>
          <p:spPr>
            <a:xfrm>
              <a:off x="5313405" y="3095694"/>
              <a:ext cx="369137" cy="1584964"/>
            </a:xfrm>
            <a:custGeom>
              <a:avLst/>
              <a:gdLst/>
              <a:ahLst/>
              <a:cxnLst/>
              <a:rect l="l" t="t" r="r" b="b"/>
              <a:pathLst>
                <a:path w="9394" h="40335" extrusionOk="0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9"/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5519157" y="3329738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5540180" y="3095694"/>
              <a:ext cx="271293" cy="1584964"/>
            </a:xfrm>
            <a:custGeom>
              <a:avLst/>
              <a:gdLst/>
              <a:ahLst/>
              <a:cxnLst/>
              <a:rect l="l" t="t" r="r" b="b"/>
              <a:pathLst>
                <a:path w="6904" h="40335" extrusionOk="0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5439505" y="307557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5484459" y="3073177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5684512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29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0" name="Google Shape;680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29"/>
          <p:cNvSpPr txBox="1">
            <a:spLocks noGrp="1"/>
          </p:cNvSpPr>
          <p:nvPr>
            <p:ph type="ctrTitle"/>
          </p:nvPr>
        </p:nvSpPr>
        <p:spPr>
          <a:xfrm>
            <a:off x="1975740" y="923090"/>
            <a:ext cx="2069689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</a:t>
            </a:r>
            <a:br>
              <a:rPr lang="en" dirty="0"/>
            </a:br>
            <a:r>
              <a:rPr lang="en-ID" dirty="0" err="1"/>
              <a:t>DOsen</a:t>
            </a:r>
            <a:r>
              <a:rPr lang="en" dirty="0"/>
              <a:t> </a:t>
            </a:r>
            <a:endParaRPr dirty="0"/>
          </a:p>
        </p:txBody>
      </p:sp>
      <p:sp>
        <p:nvSpPr>
          <p:cNvPr id="696" name="Google Shape;696;p29"/>
          <p:cNvSpPr txBox="1">
            <a:spLocks noGrp="1"/>
          </p:cNvSpPr>
          <p:nvPr>
            <p:ph type="subTitle" idx="1"/>
          </p:nvPr>
        </p:nvSpPr>
        <p:spPr>
          <a:xfrm>
            <a:off x="605246" y="1969683"/>
            <a:ext cx="3066251" cy="194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ID" dirty="0"/>
              <a:t>- Login</a:t>
            </a:r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profil</a:t>
            </a:r>
            <a:endParaRPr lang="en-ID" dirty="0"/>
          </a:p>
          <a:p>
            <a:pPr marL="0" indent="0" algn="l"/>
            <a:r>
              <a:rPr lang="en-ID" dirty="0"/>
              <a:t>- </a:t>
            </a:r>
            <a:r>
              <a:rPr lang="en-ID" dirty="0" err="1"/>
              <a:t>Mengedit</a:t>
            </a:r>
            <a:r>
              <a:rPr lang="en-ID" dirty="0"/>
              <a:t> </a:t>
            </a:r>
            <a:r>
              <a:rPr lang="en-ID" dirty="0" err="1"/>
              <a:t>profil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dosen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r>
              <a:rPr lang="en-ID" dirty="0"/>
              <a:t> di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bimbingan</a:t>
            </a:r>
            <a:r>
              <a:rPr lang="en-ID" dirty="0"/>
              <a:t> PA</a:t>
            </a:r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Mengedit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Menghapus</a:t>
            </a:r>
            <a:r>
              <a:rPr lang="en-ID" dirty="0"/>
              <a:t> </a:t>
            </a:r>
            <a:r>
              <a:rPr lang="en-ID" dirty="0" err="1"/>
              <a:t>kelas</a:t>
            </a:r>
            <a:endParaRPr lang="en-ID" dirty="0"/>
          </a:p>
        </p:txBody>
      </p:sp>
      <p:grpSp>
        <p:nvGrpSpPr>
          <p:cNvPr id="697" name="Google Shape;697;p29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698" name="Google Shape;698;p29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29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9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9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9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3599;p46">
            <a:extLst>
              <a:ext uri="{FF2B5EF4-FFF2-40B4-BE49-F238E27FC236}">
                <a16:creationId xmlns:a16="http://schemas.microsoft.com/office/drawing/2014/main" id="{D7F6906A-370A-4D07-8329-57599DF09716}"/>
              </a:ext>
            </a:extLst>
          </p:cNvPr>
          <p:cNvGrpSpPr/>
          <p:nvPr/>
        </p:nvGrpSpPr>
        <p:grpSpPr>
          <a:xfrm>
            <a:off x="4768020" y="1101732"/>
            <a:ext cx="4018197" cy="3205745"/>
            <a:chOff x="411609" y="1049416"/>
            <a:chExt cx="1718376" cy="1650536"/>
          </a:xfrm>
        </p:grpSpPr>
        <p:sp>
          <p:nvSpPr>
            <p:cNvPr id="101" name="Google Shape;3600;p46">
              <a:extLst>
                <a:ext uri="{FF2B5EF4-FFF2-40B4-BE49-F238E27FC236}">
                  <a16:creationId xmlns:a16="http://schemas.microsoft.com/office/drawing/2014/main" id="{F39A55ED-6BA4-4465-AD86-4C70062E3315}"/>
                </a:ext>
              </a:extLst>
            </p:cNvPr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601;p46">
              <a:extLst>
                <a:ext uri="{FF2B5EF4-FFF2-40B4-BE49-F238E27FC236}">
                  <a16:creationId xmlns:a16="http://schemas.microsoft.com/office/drawing/2014/main" id="{2283AA9B-F7AC-4BD5-AC79-03946F5F9FED}"/>
                </a:ext>
              </a:extLst>
            </p:cNvPr>
            <p:cNvSpPr/>
            <p:nvPr/>
          </p:nvSpPr>
          <p:spPr>
            <a:xfrm>
              <a:off x="957556" y="1172928"/>
              <a:ext cx="152647" cy="127132"/>
            </a:xfrm>
            <a:custGeom>
              <a:avLst/>
              <a:gdLst/>
              <a:ahLst/>
              <a:cxnLst/>
              <a:rect l="l" t="t" r="r" b="b"/>
              <a:pathLst>
                <a:path w="9608" h="8002" extrusionOk="0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3602;p46">
              <a:extLst>
                <a:ext uri="{FF2B5EF4-FFF2-40B4-BE49-F238E27FC236}">
                  <a16:creationId xmlns:a16="http://schemas.microsoft.com/office/drawing/2014/main" id="{8DABD7FB-1655-4A82-9C3D-F66609AA0235}"/>
                </a:ext>
              </a:extLst>
            </p:cNvPr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240" name="Google Shape;3603;p46">
                <a:extLst>
                  <a:ext uri="{FF2B5EF4-FFF2-40B4-BE49-F238E27FC236}">
                    <a16:creationId xmlns:a16="http://schemas.microsoft.com/office/drawing/2014/main" id="{59633980-62E6-4932-BA09-78BAFD6C1E68}"/>
                  </a:ext>
                </a:extLst>
              </p:cNvPr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avLst/>
                <a:gdLst/>
                <a:ahLst/>
                <a:cxnLst/>
                <a:rect l="l" t="t" r="r" b="b"/>
                <a:pathLst>
                  <a:path w="15815" h="15812" extrusionOk="0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604;p46">
                <a:extLst>
                  <a:ext uri="{FF2B5EF4-FFF2-40B4-BE49-F238E27FC236}">
                    <a16:creationId xmlns:a16="http://schemas.microsoft.com/office/drawing/2014/main" id="{F3C31B57-AC94-4AEE-8D91-5460619FF095}"/>
                  </a:ext>
                </a:extLst>
              </p:cNvPr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avLst/>
                <a:gdLst/>
                <a:ahLst/>
                <a:cxnLst/>
                <a:rect l="l" t="t" r="r" b="b"/>
                <a:pathLst>
                  <a:path w="8081" h="7904" extrusionOk="0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4" name="Google Shape;3605;p46">
              <a:extLst>
                <a:ext uri="{FF2B5EF4-FFF2-40B4-BE49-F238E27FC236}">
                  <a16:creationId xmlns:a16="http://schemas.microsoft.com/office/drawing/2014/main" id="{C7DB3F0D-4FF6-4A71-8400-F4D4C15C3C57}"/>
                </a:ext>
              </a:extLst>
            </p:cNvPr>
            <p:cNvSpPr/>
            <p:nvPr/>
          </p:nvSpPr>
          <p:spPr>
            <a:xfrm>
              <a:off x="726357" y="1601522"/>
              <a:ext cx="1316216" cy="487333"/>
            </a:xfrm>
            <a:custGeom>
              <a:avLst/>
              <a:gdLst/>
              <a:ahLst/>
              <a:cxnLst/>
              <a:rect l="l" t="t" r="r" b="b"/>
              <a:pathLst>
                <a:path w="82846" h="30674" extrusionOk="0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606;p46">
              <a:extLst>
                <a:ext uri="{FF2B5EF4-FFF2-40B4-BE49-F238E27FC236}">
                  <a16:creationId xmlns:a16="http://schemas.microsoft.com/office/drawing/2014/main" id="{6C9EFD10-7DD7-4AE4-A5AE-8EF512AF955E}"/>
                </a:ext>
              </a:extLst>
            </p:cNvPr>
            <p:cNvSpPr/>
            <p:nvPr/>
          </p:nvSpPr>
          <p:spPr>
            <a:xfrm>
              <a:off x="411609" y="2697807"/>
              <a:ext cx="1718376" cy="2145"/>
            </a:xfrm>
            <a:custGeom>
              <a:avLst/>
              <a:gdLst/>
              <a:ahLst/>
              <a:cxnLst/>
              <a:rect l="l" t="t" r="r" b="b"/>
              <a:pathLst>
                <a:path w="108159" h="135" extrusionOk="0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3607;p46">
              <a:extLst>
                <a:ext uri="{FF2B5EF4-FFF2-40B4-BE49-F238E27FC236}">
                  <a16:creationId xmlns:a16="http://schemas.microsoft.com/office/drawing/2014/main" id="{42D2E03D-B477-4174-841E-CCBD3FE33EA4}"/>
                </a:ext>
              </a:extLst>
            </p:cNvPr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235" name="Google Shape;3608;p46">
                <a:extLst>
                  <a:ext uri="{FF2B5EF4-FFF2-40B4-BE49-F238E27FC236}">
                    <a16:creationId xmlns:a16="http://schemas.microsoft.com/office/drawing/2014/main" id="{C9FF9B24-2F2B-4A12-964F-E43BFC7266EE}"/>
                  </a:ext>
                </a:extLst>
              </p:cNvPr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8512" extrusionOk="0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609;p46">
                <a:extLst>
                  <a:ext uri="{FF2B5EF4-FFF2-40B4-BE49-F238E27FC236}">
                    <a16:creationId xmlns:a16="http://schemas.microsoft.com/office/drawing/2014/main" id="{F578F785-E635-4A6A-8EB0-A4122F5D3019}"/>
                  </a:ext>
                </a:extLst>
              </p:cNvPr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6859" extrusionOk="0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610;p46">
                <a:extLst>
                  <a:ext uri="{FF2B5EF4-FFF2-40B4-BE49-F238E27FC236}">
                    <a16:creationId xmlns:a16="http://schemas.microsoft.com/office/drawing/2014/main" id="{133504E5-8F20-4C84-96C6-67D636CE5E16}"/>
                  </a:ext>
                </a:extLst>
              </p:cNvPr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avLst/>
                <a:gdLst/>
                <a:ahLst/>
                <a:cxnLst/>
                <a:rect l="l" t="t" r="r" b="b"/>
                <a:pathLst>
                  <a:path w="5070" h="7015" extrusionOk="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611;p46">
                <a:extLst>
                  <a:ext uri="{FF2B5EF4-FFF2-40B4-BE49-F238E27FC236}">
                    <a16:creationId xmlns:a16="http://schemas.microsoft.com/office/drawing/2014/main" id="{551B4A1A-9913-40A4-BA72-E7DF528BB86F}"/>
                  </a:ext>
                </a:extLst>
              </p:cNvPr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39" extrusionOk="0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612;p46">
                <a:extLst>
                  <a:ext uri="{FF2B5EF4-FFF2-40B4-BE49-F238E27FC236}">
                    <a16:creationId xmlns:a16="http://schemas.microsoft.com/office/drawing/2014/main" id="{7DEFC793-38C8-472E-8A51-77F5D354D914}"/>
                  </a:ext>
                </a:extLst>
              </p:cNvPr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36" extrusionOk="0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7" name="Google Shape;3613;p46">
              <a:extLst>
                <a:ext uri="{FF2B5EF4-FFF2-40B4-BE49-F238E27FC236}">
                  <a16:creationId xmlns:a16="http://schemas.microsoft.com/office/drawing/2014/main" id="{252B48A9-67E7-4EC9-B18B-D6F3040B546B}"/>
                </a:ext>
              </a:extLst>
            </p:cNvPr>
            <p:cNvSpPr/>
            <p:nvPr/>
          </p:nvSpPr>
          <p:spPr>
            <a:xfrm>
              <a:off x="1019624" y="1242830"/>
              <a:ext cx="462231" cy="99678"/>
            </a:xfrm>
            <a:custGeom>
              <a:avLst/>
              <a:gdLst/>
              <a:ahLst/>
              <a:cxnLst/>
              <a:rect l="l" t="t" r="r" b="b"/>
              <a:pathLst>
                <a:path w="29094" h="6274" extrusionOk="0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14;p46">
              <a:extLst>
                <a:ext uri="{FF2B5EF4-FFF2-40B4-BE49-F238E27FC236}">
                  <a16:creationId xmlns:a16="http://schemas.microsoft.com/office/drawing/2014/main" id="{AC972D78-2EC4-4D5D-A1CE-3969A3334777}"/>
                </a:ext>
              </a:extLst>
            </p:cNvPr>
            <p:cNvSpPr/>
            <p:nvPr/>
          </p:nvSpPr>
          <p:spPr>
            <a:xfrm>
              <a:off x="1108817" y="1347370"/>
              <a:ext cx="49617" cy="134249"/>
            </a:xfrm>
            <a:custGeom>
              <a:avLst/>
              <a:gdLst/>
              <a:ahLst/>
              <a:cxnLst/>
              <a:rect l="l" t="t" r="r" b="b"/>
              <a:pathLst>
                <a:path w="3123" h="8450" extrusionOk="0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615;p46">
              <a:extLst>
                <a:ext uri="{FF2B5EF4-FFF2-40B4-BE49-F238E27FC236}">
                  <a16:creationId xmlns:a16="http://schemas.microsoft.com/office/drawing/2014/main" id="{ECEAF7DC-355B-4A8C-B013-9644BD4DB483}"/>
                </a:ext>
              </a:extLst>
            </p:cNvPr>
            <p:cNvSpPr/>
            <p:nvPr/>
          </p:nvSpPr>
          <p:spPr>
            <a:xfrm>
              <a:off x="1319421" y="1347370"/>
              <a:ext cx="49680" cy="134249"/>
            </a:xfrm>
            <a:custGeom>
              <a:avLst/>
              <a:gdLst/>
              <a:ahLst/>
              <a:cxnLst/>
              <a:rect l="l" t="t" r="r" b="b"/>
              <a:pathLst>
                <a:path w="3127" h="8450" extrusionOk="0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616;p46">
              <a:extLst>
                <a:ext uri="{FF2B5EF4-FFF2-40B4-BE49-F238E27FC236}">
                  <a16:creationId xmlns:a16="http://schemas.microsoft.com/office/drawing/2014/main" id="{51D601FA-11F4-4217-93A7-060E4C3DF567}"/>
                </a:ext>
              </a:extLst>
            </p:cNvPr>
            <p:cNvSpPr/>
            <p:nvPr/>
          </p:nvSpPr>
          <p:spPr>
            <a:xfrm>
              <a:off x="1389628" y="1268504"/>
              <a:ext cx="49664" cy="213115"/>
            </a:xfrm>
            <a:custGeom>
              <a:avLst/>
              <a:gdLst/>
              <a:ahLst/>
              <a:cxnLst/>
              <a:rect l="l" t="t" r="r" b="b"/>
              <a:pathLst>
                <a:path w="3126" h="13414" extrusionOk="0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17;p46">
              <a:extLst>
                <a:ext uri="{FF2B5EF4-FFF2-40B4-BE49-F238E27FC236}">
                  <a16:creationId xmlns:a16="http://schemas.microsoft.com/office/drawing/2014/main" id="{03BAF64C-589C-4BA5-B368-5A5EA4519A00}"/>
                </a:ext>
              </a:extLst>
            </p:cNvPr>
            <p:cNvSpPr/>
            <p:nvPr/>
          </p:nvSpPr>
          <p:spPr>
            <a:xfrm>
              <a:off x="1044552" y="1439343"/>
              <a:ext cx="49680" cy="45184"/>
            </a:xfrm>
            <a:custGeom>
              <a:avLst/>
              <a:gdLst/>
              <a:ahLst/>
              <a:cxnLst/>
              <a:rect l="l" t="t" r="r" b="b"/>
              <a:pathLst>
                <a:path w="3127" h="2844" extrusionOk="0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18;p46">
              <a:extLst>
                <a:ext uri="{FF2B5EF4-FFF2-40B4-BE49-F238E27FC236}">
                  <a16:creationId xmlns:a16="http://schemas.microsoft.com/office/drawing/2014/main" id="{D1D6EA10-5C68-4E07-9B85-D7ABA4757615}"/>
                </a:ext>
              </a:extLst>
            </p:cNvPr>
            <p:cNvSpPr/>
            <p:nvPr/>
          </p:nvSpPr>
          <p:spPr>
            <a:xfrm>
              <a:off x="1179008" y="1407965"/>
              <a:ext cx="49633" cy="73654"/>
            </a:xfrm>
            <a:custGeom>
              <a:avLst/>
              <a:gdLst/>
              <a:ahLst/>
              <a:cxnLst/>
              <a:rect l="l" t="t" r="r" b="b"/>
              <a:pathLst>
                <a:path w="3124" h="4636" extrusionOk="0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19;p46">
              <a:extLst>
                <a:ext uri="{FF2B5EF4-FFF2-40B4-BE49-F238E27FC236}">
                  <a16:creationId xmlns:a16="http://schemas.microsoft.com/office/drawing/2014/main" id="{6A5EB518-7E56-42C6-920A-F092EE9FE72A}"/>
                </a:ext>
              </a:extLst>
            </p:cNvPr>
            <p:cNvSpPr/>
            <p:nvPr/>
          </p:nvSpPr>
          <p:spPr>
            <a:xfrm>
              <a:off x="1249214" y="1391092"/>
              <a:ext cx="49633" cy="90527"/>
            </a:xfrm>
            <a:custGeom>
              <a:avLst/>
              <a:gdLst/>
              <a:ahLst/>
              <a:cxnLst/>
              <a:rect l="l" t="t" r="r" b="b"/>
              <a:pathLst>
                <a:path w="3124" h="5698" extrusionOk="0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620;p46">
              <a:extLst>
                <a:ext uri="{FF2B5EF4-FFF2-40B4-BE49-F238E27FC236}">
                  <a16:creationId xmlns:a16="http://schemas.microsoft.com/office/drawing/2014/main" id="{D9AD4202-CF45-44D8-BFEC-DC143ADEEF69}"/>
                </a:ext>
              </a:extLst>
            </p:cNvPr>
            <p:cNvSpPr/>
            <p:nvPr/>
          </p:nvSpPr>
          <p:spPr>
            <a:xfrm>
              <a:off x="1106783" y="1495426"/>
              <a:ext cx="53668" cy="4004"/>
            </a:xfrm>
            <a:custGeom>
              <a:avLst/>
              <a:gdLst/>
              <a:ahLst/>
              <a:cxnLst/>
              <a:rect l="l" t="t" r="r" b="b"/>
              <a:pathLst>
                <a:path w="3378" h="252" extrusionOk="0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621;p46">
              <a:extLst>
                <a:ext uri="{FF2B5EF4-FFF2-40B4-BE49-F238E27FC236}">
                  <a16:creationId xmlns:a16="http://schemas.microsoft.com/office/drawing/2014/main" id="{A626FA21-C69A-4129-8807-9E4F68ADC1B5}"/>
                </a:ext>
              </a:extLst>
            </p:cNvPr>
            <p:cNvSpPr/>
            <p:nvPr/>
          </p:nvSpPr>
          <p:spPr>
            <a:xfrm>
              <a:off x="1045028" y="1495426"/>
              <a:ext cx="53652" cy="4004"/>
            </a:xfrm>
            <a:custGeom>
              <a:avLst/>
              <a:gdLst/>
              <a:ahLst/>
              <a:cxnLst/>
              <a:rect l="l" t="t" r="r" b="b"/>
              <a:pathLst>
                <a:path w="3377" h="252" extrusionOk="0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622;p46">
              <a:extLst>
                <a:ext uri="{FF2B5EF4-FFF2-40B4-BE49-F238E27FC236}">
                  <a16:creationId xmlns:a16="http://schemas.microsoft.com/office/drawing/2014/main" id="{018410A4-DDE3-46B0-9A85-A2E05E873B8A}"/>
                </a:ext>
              </a:extLst>
            </p:cNvPr>
            <p:cNvSpPr/>
            <p:nvPr/>
          </p:nvSpPr>
          <p:spPr>
            <a:xfrm>
              <a:off x="1388421" y="1495426"/>
              <a:ext cx="60674" cy="4004"/>
            </a:xfrm>
            <a:custGeom>
              <a:avLst/>
              <a:gdLst/>
              <a:ahLst/>
              <a:cxnLst/>
              <a:rect l="l" t="t" r="r" b="b"/>
              <a:pathLst>
                <a:path w="3819" h="252" extrusionOk="0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623;p46">
              <a:extLst>
                <a:ext uri="{FF2B5EF4-FFF2-40B4-BE49-F238E27FC236}">
                  <a16:creationId xmlns:a16="http://schemas.microsoft.com/office/drawing/2014/main" id="{C94D8A52-D189-463A-B75F-5FED2184A02E}"/>
                </a:ext>
              </a:extLst>
            </p:cNvPr>
            <p:cNvSpPr/>
            <p:nvPr/>
          </p:nvSpPr>
          <p:spPr>
            <a:xfrm>
              <a:off x="1314671" y="1495426"/>
              <a:ext cx="60674" cy="4004"/>
            </a:xfrm>
            <a:custGeom>
              <a:avLst/>
              <a:gdLst/>
              <a:ahLst/>
              <a:cxnLst/>
              <a:rect l="l" t="t" r="r" b="b"/>
              <a:pathLst>
                <a:path w="3819" h="252" extrusionOk="0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624;p46">
              <a:extLst>
                <a:ext uri="{FF2B5EF4-FFF2-40B4-BE49-F238E27FC236}">
                  <a16:creationId xmlns:a16="http://schemas.microsoft.com/office/drawing/2014/main" id="{27149494-66AD-4FCC-88C4-0015F2B215D9}"/>
                </a:ext>
              </a:extLst>
            </p:cNvPr>
            <p:cNvSpPr/>
            <p:nvPr/>
          </p:nvSpPr>
          <p:spPr>
            <a:xfrm>
              <a:off x="1245243" y="1495426"/>
              <a:ext cx="53604" cy="4004"/>
            </a:xfrm>
            <a:custGeom>
              <a:avLst/>
              <a:gdLst/>
              <a:ahLst/>
              <a:cxnLst/>
              <a:rect l="l" t="t" r="r" b="b"/>
              <a:pathLst>
                <a:path w="3374" h="252" extrusionOk="0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625;p46">
              <a:extLst>
                <a:ext uri="{FF2B5EF4-FFF2-40B4-BE49-F238E27FC236}">
                  <a16:creationId xmlns:a16="http://schemas.microsoft.com/office/drawing/2014/main" id="{E7B584ED-4278-4AEA-8427-3443E490ED35}"/>
                </a:ext>
              </a:extLst>
            </p:cNvPr>
            <p:cNvSpPr/>
            <p:nvPr/>
          </p:nvSpPr>
          <p:spPr>
            <a:xfrm>
              <a:off x="1172653" y="1495426"/>
              <a:ext cx="53668" cy="4004"/>
            </a:xfrm>
            <a:custGeom>
              <a:avLst/>
              <a:gdLst/>
              <a:ahLst/>
              <a:cxnLst/>
              <a:rect l="l" t="t" r="r" b="b"/>
              <a:pathLst>
                <a:path w="3378" h="252" extrusionOk="0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3626;p46">
              <a:extLst>
                <a:ext uri="{FF2B5EF4-FFF2-40B4-BE49-F238E27FC236}">
                  <a16:creationId xmlns:a16="http://schemas.microsoft.com/office/drawing/2014/main" id="{A4B397B5-5241-4DF0-9A4E-C05A24BE0BB5}"/>
                </a:ext>
              </a:extLst>
            </p:cNvPr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229" name="Google Shape;3627;p46">
                <a:extLst>
                  <a:ext uri="{FF2B5EF4-FFF2-40B4-BE49-F238E27FC236}">
                    <a16:creationId xmlns:a16="http://schemas.microsoft.com/office/drawing/2014/main" id="{528A97A9-CDBC-4195-8B85-0CB8CA59C631}"/>
                  </a:ext>
                </a:extLst>
              </p:cNvPr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avLst/>
                <a:gdLst/>
                <a:ahLst/>
                <a:cxnLst/>
                <a:rect l="l" t="t" r="r" b="b"/>
                <a:pathLst>
                  <a:path w="27585" h="13227" extrusionOk="0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628;p46">
                <a:extLst>
                  <a:ext uri="{FF2B5EF4-FFF2-40B4-BE49-F238E27FC236}">
                    <a16:creationId xmlns:a16="http://schemas.microsoft.com/office/drawing/2014/main" id="{5B8140D9-AA99-45A0-A69A-6714A9FCE2BC}"/>
                  </a:ext>
                </a:extLst>
              </p:cNvPr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avLst/>
                <a:gdLst/>
                <a:ahLst/>
                <a:cxnLst/>
                <a:rect l="l" t="t" r="r" b="b"/>
                <a:pathLst>
                  <a:path w="24694" h="6015" extrusionOk="0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629;p46">
                <a:extLst>
                  <a:ext uri="{FF2B5EF4-FFF2-40B4-BE49-F238E27FC236}">
                    <a16:creationId xmlns:a16="http://schemas.microsoft.com/office/drawing/2014/main" id="{AC5C0CB1-D71A-4EF9-87F3-F5562794EA5B}"/>
                  </a:ext>
                </a:extLst>
              </p:cNvPr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avLst/>
                <a:gdLst/>
                <a:ahLst/>
                <a:cxnLst/>
                <a:rect l="l" t="t" r="r" b="b"/>
                <a:pathLst>
                  <a:path w="23694" h="3217" extrusionOk="0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630;p46">
                <a:extLst>
                  <a:ext uri="{FF2B5EF4-FFF2-40B4-BE49-F238E27FC236}">
                    <a16:creationId xmlns:a16="http://schemas.microsoft.com/office/drawing/2014/main" id="{A89D271B-43FA-4717-BDB5-9AB23BD8C9CD}"/>
                  </a:ext>
                </a:extLst>
              </p:cNvPr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6" extrusionOk="0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631;p46">
                <a:extLst>
                  <a:ext uri="{FF2B5EF4-FFF2-40B4-BE49-F238E27FC236}">
                    <a16:creationId xmlns:a16="http://schemas.microsoft.com/office/drawing/2014/main" id="{D6C89E39-354E-4C1F-B85C-6EE589605D33}"/>
                  </a:ext>
                </a:extLst>
              </p:cNvPr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546" h="547" extrusionOk="0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632;p46">
                <a:extLst>
                  <a:ext uri="{FF2B5EF4-FFF2-40B4-BE49-F238E27FC236}">
                    <a16:creationId xmlns:a16="http://schemas.microsoft.com/office/drawing/2014/main" id="{2459A906-471F-4DFA-9F76-0786AA02C1DD}"/>
                  </a:ext>
                </a:extLst>
              </p:cNvPr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547" extrusionOk="0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" name="Google Shape;3633;p46">
              <a:extLst>
                <a:ext uri="{FF2B5EF4-FFF2-40B4-BE49-F238E27FC236}">
                  <a16:creationId xmlns:a16="http://schemas.microsoft.com/office/drawing/2014/main" id="{3846031A-F541-44E3-8FD7-23A163B754CF}"/>
                </a:ext>
              </a:extLst>
            </p:cNvPr>
            <p:cNvSpPr/>
            <p:nvPr/>
          </p:nvSpPr>
          <p:spPr>
            <a:xfrm>
              <a:off x="1270043" y="2677853"/>
              <a:ext cx="6673" cy="9612"/>
            </a:xfrm>
            <a:custGeom>
              <a:avLst/>
              <a:gdLst/>
              <a:ahLst/>
              <a:cxnLst/>
              <a:rect l="l" t="t" r="r" b="b"/>
              <a:pathLst>
                <a:path w="420" h="605" extrusionOk="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" name="Google Shape;3634;p46">
              <a:extLst>
                <a:ext uri="{FF2B5EF4-FFF2-40B4-BE49-F238E27FC236}">
                  <a16:creationId xmlns:a16="http://schemas.microsoft.com/office/drawing/2014/main" id="{F86108FD-FEC4-4D56-8866-541FBD2B8521}"/>
                </a:ext>
              </a:extLst>
            </p:cNvPr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159" name="Google Shape;3635;p46">
                <a:extLst>
                  <a:ext uri="{FF2B5EF4-FFF2-40B4-BE49-F238E27FC236}">
                    <a16:creationId xmlns:a16="http://schemas.microsoft.com/office/drawing/2014/main" id="{9B128D62-2F57-49D7-9CEF-4981CFD9B1E0}"/>
                  </a:ext>
                </a:extLst>
              </p:cNvPr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6333" extrusionOk="0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636;p46">
                <a:extLst>
                  <a:ext uri="{FF2B5EF4-FFF2-40B4-BE49-F238E27FC236}">
                    <a16:creationId xmlns:a16="http://schemas.microsoft.com/office/drawing/2014/main" id="{5D6BCC12-C908-4CA5-ACCF-2B9A3671D8BB}"/>
                  </a:ext>
                </a:extLst>
              </p:cNvPr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87" extrusionOk="0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637;p46">
                <a:extLst>
                  <a:ext uri="{FF2B5EF4-FFF2-40B4-BE49-F238E27FC236}">
                    <a16:creationId xmlns:a16="http://schemas.microsoft.com/office/drawing/2014/main" id="{C3C8A57C-459C-4C0F-A742-A6832FDD12A0}"/>
                  </a:ext>
                </a:extLst>
              </p:cNvPr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avLst/>
                <a:gdLst/>
                <a:ahLst/>
                <a:cxnLst/>
                <a:rect l="l" t="t" r="r" b="b"/>
                <a:pathLst>
                  <a:path w="689" h="687" extrusionOk="0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638;p46">
                <a:extLst>
                  <a:ext uri="{FF2B5EF4-FFF2-40B4-BE49-F238E27FC236}">
                    <a16:creationId xmlns:a16="http://schemas.microsoft.com/office/drawing/2014/main" id="{019762BA-6822-4463-B884-0B98022B5955}"/>
                  </a:ext>
                </a:extLst>
              </p:cNvPr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87" extrusionOk="0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639;p46">
                <a:extLst>
                  <a:ext uri="{FF2B5EF4-FFF2-40B4-BE49-F238E27FC236}">
                    <a16:creationId xmlns:a16="http://schemas.microsoft.com/office/drawing/2014/main" id="{F8C8B012-C84E-4ED0-AAC2-DA556A6919BB}"/>
                  </a:ext>
                </a:extLst>
              </p:cNvPr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avLst/>
                <a:gdLst/>
                <a:ahLst/>
                <a:cxnLst/>
                <a:rect l="l" t="t" r="r" b="b"/>
                <a:pathLst>
                  <a:path w="24922" h="25408" extrusionOk="0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640;p46">
                <a:extLst>
                  <a:ext uri="{FF2B5EF4-FFF2-40B4-BE49-F238E27FC236}">
                    <a16:creationId xmlns:a16="http://schemas.microsoft.com/office/drawing/2014/main" id="{E2FBEC93-87D1-407B-8290-A3602B64DCF3}"/>
                  </a:ext>
                </a:extLst>
              </p:cNvPr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4277" extrusionOk="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641;p46">
                <a:extLst>
                  <a:ext uri="{FF2B5EF4-FFF2-40B4-BE49-F238E27FC236}">
                    <a16:creationId xmlns:a16="http://schemas.microsoft.com/office/drawing/2014/main" id="{5FFDE49E-C66A-46EE-BFE3-3EE9B142F784}"/>
                  </a:ext>
                </a:extLst>
              </p:cNvPr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170" extrusionOk="0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642;p46">
                <a:extLst>
                  <a:ext uri="{FF2B5EF4-FFF2-40B4-BE49-F238E27FC236}">
                    <a16:creationId xmlns:a16="http://schemas.microsoft.com/office/drawing/2014/main" id="{3DCE2540-D6C6-4FFD-A87C-B6B748AF2D05}"/>
                  </a:ext>
                </a:extLst>
              </p:cNvPr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12" extrusionOk="0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643;p46">
                <a:extLst>
                  <a:ext uri="{FF2B5EF4-FFF2-40B4-BE49-F238E27FC236}">
                    <a16:creationId xmlns:a16="http://schemas.microsoft.com/office/drawing/2014/main" id="{DB13F234-321E-421B-9DA6-43E87AE0C062}"/>
                  </a:ext>
                </a:extLst>
              </p:cNvPr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971" extrusionOk="0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644;p46">
                <a:extLst>
                  <a:ext uri="{FF2B5EF4-FFF2-40B4-BE49-F238E27FC236}">
                    <a16:creationId xmlns:a16="http://schemas.microsoft.com/office/drawing/2014/main" id="{51439C8D-9E23-43F0-AC49-3C6B132A1ACD}"/>
                  </a:ext>
                </a:extLst>
              </p:cNvPr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0" extrusionOk="0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645;p46">
                <a:extLst>
                  <a:ext uri="{FF2B5EF4-FFF2-40B4-BE49-F238E27FC236}">
                    <a16:creationId xmlns:a16="http://schemas.microsoft.com/office/drawing/2014/main" id="{A916ADC6-D4CC-4180-90FB-55C92D62E066}"/>
                  </a:ext>
                </a:extLst>
              </p:cNvPr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69" extrusionOk="0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646;p46">
                <a:extLst>
                  <a:ext uri="{FF2B5EF4-FFF2-40B4-BE49-F238E27FC236}">
                    <a16:creationId xmlns:a16="http://schemas.microsoft.com/office/drawing/2014/main" id="{06F42075-7C57-4A33-ABA4-1B86C6B41761}"/>
                  </a:ext>
                </a:extLst>
              </p:cNvPr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avLst/>
                <a:gdLst/>
                <a:ahLst/>
                <a:cxnLst/>
                <a:rect l="l" t="t" r="r" b="b"/>
                <a:pathLst>
                  <a:path w="9171" h="4277" extrusionOk="0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647;p46">
                <a:extLst>
                  <a:ext uri="{FF2B5EF4-FFF2-40B4-BE49-F238E27FC236}">
                    <a16:creationId xmlns:a16="http://schemas.microsoft.com/office/drawing/2014/main" id="{FFC2D403-3C36-427B-A33C-78C89921CD8D}"/>
                  </a:ext>
                </a:extLst>
              </p:cNvPr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avLst/>
                <a:gdLst/>
                <a:ahLst/>
                <a:cxnLst/>
                <a:rect l="l" t="t" r="r" b="b"/>
                <a:pathLst>
                  <a:path w="8251" h="170" extrusionOk="0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648;p46">
                <a:extLst>
                  <a:ext uri="{FF2B5EF4-FFF2-40B4-BE49-F238E27FC236}">
                    <a16:creationId xmlns:a16="http://schemas.microsoft.com/office/drawing/2014/main" id="{43DA5061-F958-42F4-A6C4-E4A646A207FC}"/>
                  </a:ext>
                </a:extLst>
              </p:cNvPr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avLst/>
                <a:gdLst/>
                <a:ahLst/>
                <a:cxnLst/>
                <a:rect l="l" t="t" r="r" b="b"/>
                <a:pathLst>
                  <a:path w="442" h="512" extrusionOk="0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649;p46">
                <a:extLst>
                  <a:ext uri="{FF2B5EF4-FFF2-40B4-BE49-F238E27FC236}">
                    <a16:creationId xmlns:a16="http://schemas.microsoft.com/office/drawing/2014/main" id="{8A2C2638-FC6D-4A32-88F9-67C6C1C58417}"/>
                  </a:ext>
                </a:extLst>
              </p:cNvPr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05" extrusionOk="0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650;p46">
                <a:extLst>
                  <a:ext uri="{FF2B5EF4-FFF2-40B4-BE49-F238E27FC236}">
                    <a16:creationId xmlns:a16="http://schemas.microsoft.com/office/drawing/2014/main" id="{12615C27-F3D7-4E97-9EBE-7BC18795365C}"/>
                  </a:ext>
                </a:extLst>
              </p:cNvPr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1" extrusionOk="0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651;p46">
                <a:extLst>
                  <a:ext uri="{FF2B5EF4-FFF2-40B4-BE49-F238E27FC236}">
                    <a16:creationId xmlns:a16="http://schemas.microsoft.com/office/drawing/2014/main" id="{0157CAD5-9E53-4977-834F-435A1B8AB73C}"/>
                  </a:ext>
                </a:extLst>
              </p:cNvPr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avLst/>
                <a:gdLst/>
                <a:ahLst/>
                <a:cxnLst/>
                <a:rect l="l" t="t" r="r" b="b"/>
                <a:pathLst>
                  <a:path w="509" h="240" extrusionOk="0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652;p46">
                <a:extLst>
                  <a:ext uri="{FF2B5EF4-FFF2-40B4-BE49-F238E27FC236}">
                    <a16:creationId xmlns:a16="http://schemas.microsoft.com/office/drawing/2014/main" id="{7230F09C-B824-4B44-B176-D59FF3CF34A4}"/>
                  </a:ext>
                </a:extLst>
              </p:cNvPr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avLst/>
                <a:gdLst/>
                <a:ahLst/>
                <a:cxnLst/>
                <a:rect l="l" t="t" r="r" b="b"/>
                <a:pathLst>
                  <a:path w="599" h="169" extrusionOk="0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653;p46">
                <a:extLst>
                  <a:ext uri="{FF2B5EF4-FFF2-40B4-BE49-F238E27FC236}">
                    <a16:creationId xmlns:a16="http://schemas.microsoft.com/office/drawing/2014/main" id="{F6E737F6-2E72-457C-8D52-4E3B291B8BCB}"/>
                  </a:ext>
                </a:extLst>
              </p:cNvPr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avLst/>
                <a:gdLst/>
                <a:ahLst/>
                <a:cxnLst/>
                <a:rect l="l" t="t" r="r" b="b"/>
                <a:pathLst>
                  <a:path w="8189" h="11531" extrusionOk="0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654;p46">
                <a:extLst>
                  <a:ext uri="{FF2B5EF4-FFF2-40B4-BE49-F238E27FC236}">
                    <a16:creationId xmlns:a16="http://schemas.microsoft.com/office/drawing/2014/main" id="{34959053-4EF3-4E83-82C1-6FEA6D453377}"/>
                  </a:ext>
                </a:extLst>
              </p:cNvPr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avLst/>
                <a:gdLst/>
                <a:ahLst/>
                <a:cxnLst/>
                <a:rect l="l" t="t" r="r" b="b"/>
                <a:pathLst>
                  <a:path w="7448" h="15849" extrusionOk="0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655;p46">
                <a:extLst>
                  <a:ext uri="{FF2B5EF4-FFF2-40B4-BE49-F238E27FC236}">
                    <a16:creationId xmlns:a16="http://schemas.microsoft.com/office/drawing/2014/main" id="{FC80EDA5-AC88-44AC-BDA7-36A528DF49A5}"/>
                  </a:ext>
                </a:extLst>
              </p:cNvPr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460" h="453" extrusionOk="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656;p46">
                <a:extLst>
                  <a:ext uri="{FF2B5EF4-FFF2-40B4-BE49-F238E27FC236}">
                    <a16:creationId xmlns:a16="http://schemas.microsoft.com/office/drawing/2014/main" id="{3247DA66-66F9-4A0A-95EA-B7FB8FB828D0}"/>
                  </a:ext>
                </a:extLst>
              </p:cNvPr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90" extrusionOk="0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657;p46">
                <a:extLst>
                  <a:ext uri="{FF2B5EF4-FFF2-40B4-BE49-F238E27FC236}">
                    <a16:creationId xmlns:a16="http://schemas.microsoft.com/office/drawing/2014/main" id="{C5EC33CC-3F58-45D1-90D2-C7EDAAA7EF29}"/>
                  </a:ext>
                </a:extLst>
              </p:cNvPr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3" extrusionOk="0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658;p46">
                <a:extLst>
                  <a:ext uri="{FF2B5EF4-FFF2-40B4-BE49-F238E27FC236}">
                    <a16:creationId xmlns:a16="http://schemas.microsoft.com/office/drawing/2014/main" id="{AABC4693-3DEE-45E5-8F39-9919E7C07A51}"/>
                  </a:ext>
                </a:extLst>
              </p:cNvPr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90" extrusionOk="0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659;p46">
                <a:extLst>
                  <a:ext uri="{FF2B5EF4-FFF2-40B4-BE49-F238E27FC236}">
                    <a16:creationId xmlns:a16="http://schemas.microsoft.com/office/drawing/2014/main" id="{4F18B313-A5E4-45DA-AD03-7CBF82C422A5}"/>
                  </a:ext>
                </a:extLst>
              </p:cNvPr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2156" extrusionOk="0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660;p46">
                <a:extLst>
                  <a:ext uri="{FF2B5EF4-FFF2-40B4-BE49-F238E27FC236}">
                    <a16:creationId xmlns:a16="http://schemas.microsoft.com/office/drawing/2014/main" id="{01DAC590-5CFE-4A07-BBF0-342A8CDAC409}"/>
                  </a:ext>
                </a:extLst>
              </p:cNvPr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720" extrusionOk="0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3661;p46">
                <a:extLst>
                  <a:ext uri="{FF2B5EF4-FFF2-40B4-BE49-F238E27FC236}">
                    <a16:creationId xmlns:a16="http://schemas.microsoft.com/office/drawing/2014/main" id="{5CE4533C-3729-4358-8DD6-7B79D56581E8}"/>
                  </a:ext>
                </a:extLst>
              </p:cNvPr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1279" extrusionOk="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3662;p46">
                <a:extLst>
                  <a:ext uri="{FF2B5EF4-FFF2-40B4-BE49-F238E27FC236}">
                    <a16:creationId xmlns:a16="http://schemas.microsoft.com/office/drawing/2014/main" id="{3C5AB007-D788-43A4-93DB-1213D979C1D5}"/>
                  </a:ext>
                </a:extLst>
              </p:cNvPr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4403" extrusionOk="0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3663;p46">
                <a:extLst>
                  <a:ext uri="{FF2B5EF4-FFF2-40B4-BE49-F238E27FC236}">
                    <a16:creationId xmlns:a16="http://schemas.microsoft.com/office/drawing/2014/main" id="{843D879E-AEE1-489A-B439-0B747AF72C3A}"/>
                  </a:ext>
                </a:extLst>
              </p:cNvPr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52" extrusionOk="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3664;p46">
                <a:extLst>
                  <a:ext uri="{FF2B5EF4-FFF2-40B4-BE49-F238E27FC236}">
                    <a16:creationId xmlns:a16="http://schemas.microsoft.com/office/drawing/2014/main" id="{DD1885DE-3341-40CA-B1BB-DE7184BFC762}"/>
                  </a:ext>
                </a:extLst>
              </p:cNvPr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avLst/>
                <a:gdLst/>
                <a:ahLst/>
                <a:cxnLst/>
                <a:rect l="l" t="t" r="r" b="b"/>
                <a:pathLst>
                  <a:path w="19169" h="20828" extrusionOk="0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3665;p46">
                <a:extLst>
                  <a:ext uri="{FF2B5EF4-FFF2-40B4-BE49-F238E27FC236}">
                    <a16:creationId xmlns:a16="http://schemas.microsoft.com/office/drawing/2014/main" id="{279F5265-9197-4684-8068-CC06070CA187}"/>
                  </a:ext>
                </a:extLst>
              </p:cNvPr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avLst/>
                <a:gdLst/>
                <a:ahLst/>
                <a:cxnLst/>
                <a:rect l="l" t="t" r="r" b="b"/>
                <a:pathLst>
                  <a:path w="4137" h="1054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3666;p46">
                <a:extLst>
                  <a:ext uri="{FF2B5EF4-FFF2-40B4-BE49-F238E27FC236}">
                    <a16:creationId xmlns:a16="http://schemas.microsoft.com/office/drawing/2014/main" id="{A08F6004-2DC4-4BAC-9BEC-B48C694F9F0B}"/>
                  </a:ext>
                </a:extLst>
              </p:cNvPr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8193" extrusionOk="0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3667;p46">
                <a:extLst>
                  <a:ext uri="{FF2B5EF4-FFF2-40B4-BE49-F238E27FC236}">
                    <a16:creationId xmlns:a16="http://schemas.microsoft.com/office/drawing/2014/main" id="{0D0DBBCA-E682-4D71-9437-2B9DDFDF4790}"/>
                  </a:ext>
                </a:extLst>
              </p:cNvPr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551" extrusionOk="0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668;p46">
                <a:extLst>
                  <a:ext uri="{FF2B5EF4-FFF2-40B4-BE49-F238E27FC236}">
                    <a16:creationId xmlns:a16="http://schemas.microsoft.com/office/drawing/2014/main" id="{F4DB0DF1-2933-4E7F-A36F-ADCA6F0AAEC3}"/>
                  </a:ext>
                </a:extLst>
              </p:cNvPr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avLst/>
                <a:gdLst/>
                <a:ahLst/>
                <a:cxnLst/>
                <a:rect l="l" t="t" r="r" b="b"/>
                <a:pathLst>
                  <a:path w="562" h="1477" extrusionOk="0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669;p46">
                <a:extLst>
                  <a:ext uri="{FF2B5EF4-FFF2-40B4-BE49-F238E27FC236}">
                    <a16:creationId xmlns:a16="http://schemas.microsoft.com/office/drawing/2014/main" id="{03CA4ED9-7EF7-4B29-8F28-BFA98B7F25A0}"/>
                  </a:ext>
                </a:extLst>
              </p:cNvPr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13" extrusionOk="0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670;p46">
                <a:extLst>
                  <a:ext uri="{FF2B5EF4-FFF2-40B4-BE49-F238E27FC236}">
                    <a16:creationId xmlns:a16="http://schemas.microsoft.com/office/drawing/2014/main" id="{ECD03340-7AA8-4EE9-9CBC-520DF95C9C46}"/>
                  </a:ext>
                </a:extLst>
              </p:cNvPr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avLst/>
                <a:gdLst/>
                <a:ahLst/>
                <a:cxnLst/>
                <a:rect l="l" t="t" r="r" b="b"/>
                <a:pathLst>
                  <a:path w="1081" h="1144" extrusionOk="0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671;p46">
                <a:extLst>
                  <a:ext uri="{FF2B5EF4-FFF2-40B4-BE49-F238E27FC236}">
                    <a16:creationId xmlns:a16="http://schemas.microsoft.com/office/drawing/2014/main" id="{E5182E76-D659-4FF3-9409-5327385AEA2C}"/>
                  </a:ext>
                </a:extLst>
              </p:cNvPr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414" extrusionOk="0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672;p46">
                <a:extLst>
                  <a:ext uri="{FF2B5EF4-FFF2-40B4-BE49-F238E27FC236}">
                    <a16:creationId xmlns:a16="http://schemas.microsoft.com/office/drawing/2014/main" id="{DFB65102-F11A-4376-B8A2-7F926B98AC31}"/>
                  </a:ext>
                </a:extLst>
              </p:cNvPr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791" extrusionOk="0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673;p46">
                <a:extLst>
                  <a:ext uri="{FF2B5EF4-FFF2-40B4-BE49-F238E27FC236}">
                    <a16:creationId xmlns:a16="http://schemas.microsoft.com/office/drawing/2014/main" id="{27368A91-CDC4-4A73-8611-10C808222D2A}"/>
                  </a:ext>
                </a:extLst>
              </p:cNvPr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292" extrusionOk="0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674;p46">
                <a:extLst>
                  <a:ext uri="{FF2B5EF4-FFF2-40B4-BE49-F238E27FC236}">
                    <a16:creationId xmlns:a16="http://schemas.microsoft.com/office/drawing/2014/main" id="{82372D34-C1BC-4395-A237-F3BEFE8B4F57}"/>
                  </a:ext>
                </a:extLst>
              </p:cNvPr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93" extrusionOk="0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675;p46">
                <a:extLst>
                  <a:ext uri="{FF2B5EF4-FFF2-40B4-BE49-F238E27FC236}">
                    <a16:creationId xmlns:a16="http://schemas.microsoft.com/office/drawing/2014/main" id="{7213B2A2-D63D-44E1-A7C3-20354DCA9DE6}"/>
                  </a:ext>
                </a:extLst>
              </p:cNvPr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711" extrusionOk="0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676;p46">
                <a:extLst>
                  <a:ext uri="{FF2B5EF4-FFF2-40B4-BE49-F238E27FC236}">
                    <a16:creationId xmlns:a16="http://schemas.microsoft.com/office/drawing/2014/main" id="{44BF2CF7-460E-4BDD-8B0E-7EC5A6CF58A4}"/>
                  </a:ext>
                </a:extLst>
              </p:cNvPr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avLst/>
                <a:gdLst/>
                <a:ahLst/>
                <a:cxnLst/>
                <a:rect l="l" t="t" r="r" b="b"/>
                <a:pathLst>
                  <a:path w="792" h="968" extrusionOk="0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3677;p46">
                <a:extLst>
                  <a:ext uri="{FF2B5EF4-FFF2-40B4-BE49-F238E27FC236}">
                    <a16:creationId xmlns:a16="http://schemas.microsoft.com/office/drawing/2014/main" id="{F2EDC86A-1D1B-4549-926F-E47F75ABEECD}"/>
                  </a:ext>
                </a:extLst>
              </p:cNvPr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198" extrusionOk="0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3678;p46">
                <a:extLst>
                  <a:ext uri="{FF2B5EF4-FFF2-40B4-BE49-F238E27FC236}">
                    <a16:creationId xmlns:a16="http://schemas.microsoft.com/office/drawing/2014/main" id="{0DB9BA4A-AF96-47EA-8772-457DD4FBCEED}"/>
                  </a:ext>
                </a:extLst>
              </p:cNvPr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783" extrusionOk="0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3679;p46">
                <a:extLst>
                  <a:ext uri="{FF2B5EF4-FFF2-40B4-BE49-F238E27FC236}">
                    <a16:creationId xmlns:a16="http://schemas.microsoft.com/office/drawing/2014/main" id="{A6F6E11E-EDD4-40F3-8EAF-BA2A2F1A2933}"/>
                  </a:ext>
                </a:extLst>
              </p:cNvPr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avLst/>
                <a:gdLst/>
                <a:ahLst/>
                <a:cxnLst/>
                <a:rect l="l" t="t" r="r" b="b"/>
                <a:pathLst>
                  <a:path w="610" h="923" extrusionOk="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680;p46">
                <a:extLst>
                  <a:ext uri="{FF2B5EF4-FFF2-40B4-BE49-F238E27FC236}">
                    <a16:creationId xmlns:a16="http://schemas.microsoft.com/office/drawing/2014/main" id="{2CEA51E1-DA42-4FB4-90FF-67A4287A7243}"/>
                  </a:ext>
                </a:extLst>
              </p:cNvPr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800" extrusionOk="0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681;p46">
                <a:extLst>
                  <a:ext uri="{FF2B5EF4-FFF2-40B4-BE49-F238E27FC236}">
                    <a16:creationId xmlns:a16="http://schemas.microsoft.com/office/drawing/2014/main" id="{05EBD936-66EA-4BDC-8E0C-5E39E251B76E}"/>
                  </a:ext>
                </a:extLst>
              </p:cNvPr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2" extrusionOk="0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682;p46">
                <a:extLst>
                  <a:ext uri="{FF2B5EF4-FFF2-40B4-BE49-F238E27FC236}">
                    <a16:creationId xmlns:a16="http://schemas.microsoft.com/office/drawing/2014/main" id="{C5728B1D-5744-4889-B035-FA61A9AF15D5}"/>
                  </a:ext>
                </a:extLst>
              </p:cNvPr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165" h="1039" extrusionOk="0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683;p46">
                <a:extLst>
                  <a:ext uri="{FF2B5EF4-FFF2-40B4-BE49-F238E27FC236}">
                    <a16:creationId xmlns:a16="http://schemas.microsoft.com/office/drawing/2014/main" id="{2D009A06-B288-4454-B247-2383F30E87C4}"/>
                  </a:ext>
                </a:extLst>
              </p:cNvPr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736" extrusionOk="0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684;p46">
                <a:extLst>
                  <a:ext uri="{FF2B5EF4-FFF2-40B4-BE49-F238E27FC236}">
                    <a16:creationId xmlns:a16="http://schemas.microsoft.com/office/drawing/2014/main" id="{833D643E-79D4-4CAF-BCAC-D81C0BB922C9}"/>
                  </a:ext>
                </a:extLst>
              </p:cNvPr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avLst/>
                <a:gdLst/>
                <a:ahLst/>
                <a:cxnLst/>
                <a:rect l="l" t="t" r="r" b="b"/>
                <a:pathLst>
                  <a:path w="15285" h="662" extrusionOk="0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685;p46">
                <a:extLst>
                  <a:ext uri="{FF2B5EF4-FFF2-40B4-BE49-F238E27FC236}">
                    <a16:creationId xmlns:a16="http://schemas.microsoft.com/office/drawing/2014/main" id="{8F08B26A-FC54-460F-922E-1541973E73C6}"/>
                  </a:ext>
                </a:extLst>
              </p:cNvPr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8193" extrusionOk="0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686;p46">
                <a:extLst>
                  <a:ext uri="{FF2B5EF4-FFF2-40B4-BE49-F238E27FC236}">
                    <a16:creationId xmlns:a16="http://schemas.microsoft.com/office/drawing/2014/main" id="{4AD2139E-A158-4B6B-A2F7-7321D6BFCEA4}"/>
                  </a:ext>
                </a:extLst>
              </p:cNvPr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avLst/>
                <a:gdLst/>
                <a:ahLst/>
                <a:cxnLst/>
                <a:rect l="l" t="t" r="r" b="b"/>
                <a:pathLst>
                  <a:path w="289" h="912" extrusionOk="0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0C0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687;p46">
                <a:extLst>
                  <a:ext uri="{FF2B5EF4-FFF2-40B4-BE49-F238E27FC236}">
                    <a16:creationId xmlns:a16="http://schemas.microsoft.com/office/drawing/2014/main" id="{7FFE5E46-8B14-4EE4-8D28-3244A42428D1}"/>
                  </a:ext>
                </a:extLst>
              </p:cNvPr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8573" extrusionOk="0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688;p46">
                <a:extLst>
                  <a:ext uri="{FF2B5EF4-FFF2-40B4-BE49-F238E27FC236}">
                    <a16:creationId xmlns:a16="http://schemas.microsoft.com/office/drawing/2014/main" id="{6C697C8B-80E6-4BA5-A676-B7C6F0514688}"/>
                  </a:ext>
                </a:extLst>
              </p:cNvPr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avLst/>
                <a:gdLst/>
                <a:ahLst/>
                <a:cxnLst/>
                <a:rect l="l" t="t" r="r" b="b"/>
                <a:pathLst>
                  <a:path w="25265" h="30435" extrusionOk="0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689;p46">
                <a:extLst>
                  <a:ext uri="{FF2B5EF4-FFF2-40B4-BE49-F238E27FC236}">
                    <a16:creationId xmlns:a16="http://schemas.microsoft.com/office/drawing/2014/main" id="{FF5F4027-C13F-438B-881D-9E738A1BC09C}"/>
                  </a:ext>
                </a:extLst>
              </p:cNvPr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8240" extrusionOk="0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690;p46">
                <a:extLst>
                  <a:ext uri="{FF2B5EF4-FFF2-40B4-BE49-F238E27FC236}">
                    <a16:creationId xmlns:a16="http://schemas.microsoft.com/office/drawing/2014/main" id="{7BE7BFB5-5DAD-439A-A57B-6DF9E149B59C}"/>
                  </a:ext>
                </a:extLst>
              </p:cNvPr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593" extrusionOk="0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691;p46">
                <a:extLst>
                  <a:ext uri="{FF2B5EF4-FFF2-40B4-BE49-F238E27FC236}">
                    <a16:creationId xmlns:a16="http://schemas.microsoft.com/office/drawing/2014/main" id="{B24DC897-5C64-47B8-9F12-6CF7BE0AE1D8}"/>
                  </a:ext>
                </a:extLst>
              </p:cNvPr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avLst/>
                <a:gdLst/>
                <a:ahLst/>
                <a:cxnLst/>
                <a:rect l="l" t="t" r="r" b="b"/>
                <a:pathLst>
                  <a:path w="255" h="2097" extrusionOk="0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692;p46">
                <a:extLst>
                  <a:ext uri="{FF2B5EF4-FFF2-40B4-BE49-F238E27FC236}">
                    <a16:creationId xmlns:a16="http://schemas.microsoft.com/office/drawing/2014/main" id="{CAE015DC-4C65-4E86-A59D-7F976A496DFE}"/>
                  </a:ext>
                </a:extLst>
              </p:cNvPr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avLst/>
                <a:gdLst/>
                <a:ahLst/>
                <a:cxnLst/>
                <a:rect l="l" t="t" r="r" b="b"/>
                <a:pathLst>
                  <a:path w="536" h="2183" extrusionOk="0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693;p46">
                <a:extLst>
                  <a:ext uri="{FF2B5EF4-FFF2-40B4-BE49-F238E27FC236}">
                    <a16:creationId xmlns:a16="http://schemas.microsoft.com/office/drawing/2014/main" id="{285FA691-DCB3-4136-A70C-6AFE8C44C794}"/>
                  </a:ext>
                </a:extLst>
              </p:cNvPr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2186" extrusionOk="0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694;p46">
                <a:extLst>
                  <a:ext uri="{FF2B5EF4-FFF2-40B4-BE49-F238E27FC236}">
                    <a16:creationId xmlns:a16="http://schemas.microsoft.com/office/drawing/2014/main" id="{DCF811B1-CE11-4524-AD30-F283A3B72442}"/>
                  </a:ext>
                </a:extLst>
              </p:cNvPr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avLst/>
                <a:gdLst/>
                <a:ahLst/>
                <a:cxnLst/>
                <a:rect l="l" t="t" r="r" b="b"/>
                <a:pathLst>
                  <a:path w="6037" h="135" extrusionOk="0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695;p46">
                <a:extLst>
                  <a:ext uri="{FF2B5EF4-FFF2-40B4-BE49-F238E27FC236}">
                    <a16:creationId xmlns:a16="http://schemas.microsoft.com/office/drawing/2014/main" id="{864E0E2E-0E51-4027-8CE1-E92148181A53}"/>
                  </a:ext>
                </a:extLst>
              </p:cNvPr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135" extrusionOk="0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696;p46">
                <a:extLst>
                  <a:ext uri="{FF2B5EF4-FFF2-40B4-BE49-F238E27FC236}">
                    <a16:creationId xmlns:a16="http://schemas.microsoft.com/office/drawing/2014/main" id="{1DB7D75F-01D9-4CA3-AE39-710665D5D8F6}"/>
                  </a:ext>
                </a:extLst>
              </p:cNvPr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avLst/>
                <a:gdLst/>
                <a:ahLst/>
                <a:cxnLst/>
                <a:rect l="l" t="t" r="r" b="b"/>
                <a:pathLst>
                  <a:path w="10627" h="24380" extrusionOk="0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697;p46">
                <a:extLst>
                  <a:ext uri="{FF2B5EF4-FFF2-40B4-BE49-F238E27FC236}">
                    <a16:creationId xmlns:a16="http://schemas.microsoft.com/office/drawing/2014/main" id="{456B0228-4084-4BBF-A579-B12579886D10}"/>
                  </a:ext>
                </a:extLst>
              </p:cNvPr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90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698;p46">
                <a:extLst>
                  <a:ext uri="{FF2B5EF4-FFF2-40B4-BE49-F238E27FC236}">
                    <a16:creationId xmlns:a16="http://schemas.microsoft.com/office/drawing/2014/main" id="{7453BD41-C698-484B-9F89-ECF5DBCC4A1D}"/>
                  </a:ext>
                </a:extLst>
              </p:cNvPr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4778" extrusionOk="0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699;p46">
                <a:extLst>
                  <a:ext uri="{FF2B5EF4-FFF2-40B4-BE49-F238E27FC236}">
                    <a16:creationId xmlns:a16="http://schemas.microsoft.com/office/drawing/2014/main" id="{07FA0039-E489-413F-8F98-4028ED6CC785}"/>
                  </a:ext>
                </a:extLst>
              </p:cNvPr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avLst/>
                <a:gdLst/>
                <a:ahLst/>
                <a:cxnLst/>
                <a:rect l="l" t="t" r="r" b="b"/>
                <a:pathLst>
                  <a:path w="240" h="4935" extrusionOk="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700;p46">
                <a:extLst>
                  <a:ext uri="{FF2B5EF4-FFF2-40B4-BE49-F238E27FC236}">
                    <a16:creationId xmlns:a16="http://schemas.microsoft.com/office/drawing/2014/main" id="{1FBE8B54-5DDC-490B-9CE3-27F82014D1F6}"/>
                  </a:ext>
                </a:extLst>
              </p:cNvPr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4165" extrusionOk="0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701;p46">
                <a:extLst>
                  <a:ext uri="{FF2B5EF4-FFF2-40B4-BE49-F238E27FC236}">
                    <a16:creationId xmlns:a16="http://schemas.microsoft.com/office/drawing/2014/main" id="{F865770B-520C-4F2A-8D0B-033F0C10E713}"/>
                  </a:ext>
                </a:extLst>
              </p:cNvPr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avLst/>
                <a:gdLst/>
                <a:ahLst/>
                <a:cxnLst/>
                <a:rect l="l" t="t" r="r" b="b"/>
                <a:pathLst>
                  <a:path w="16827" h="11724" extrusionOk="0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702;p46">
                <a:extLst>
                  <a:ext uri="{FF2B5EF4-FFF2-40B4-BE49-F238E27FC236}">
                    <a16:creationId xmlns:a16="http://schemas.microsoft.com/office/drawing/2014/main" id="{0B814A5A-5EAB-41EF-A730-A3EBF526AE40}"/>
                  </a:ext>
                </a:extLst>
              </p:cNvPr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avLst/>
                <a:gdLst/>
                <a:ahLst/>
                <a:cxnLst/>
                <a:rect l="l" t="t" r="r" b="b"/>
                <a:pathLst>
                  <a:path w="18131" h="10780" extrusionOk="0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703;p46">
                <a:extLst>
                  <a:ext uri="{FF2B5EF4-FFF2-40B4-BE49-F238E27FC236}">
                    <a16:creationId xmlns:a16="http://schemas.microsoft.com/office/drawing/2014/main" id="{1392A19A-8FFE-4CDC-9481-C9BDB46E0EFD}"/>
                  </a:ext>
                </a:extLst>
              </p:cNvPr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avLst/>
                <a:gdLst/>
                <a:ahLst/>
                <a:cxnLst/>
                <a:rect l="l" t="t" r="r" b="b"/>
                <a:pathLst>
                  <a:path w="25216" h="12660" extrusionOk="0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704;p46">
                <a:extLst>
                  <a:ext uri="{FF2B5EF4-FFF2-40B4-BE49-F238E27FC236}">
                    <a16:creationId xmlns:a16="http://schemas.microsoft.com/office/drawing/2014/main" id="{B2A8C7CD-4D54-42AB-8EB9-E6D1D914E616}"/>
                  </a:ext>
                </a:extLst>
              </p:cNvPr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1690" extrusionOk="0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" name="Google Shape;3705;p46">
              <a:extLst>
                <a:ext uri="{FF2B5EF4-FFF2-40B4-BE49-F238E27FC236}">
                  <a16:creationId xmlns:a16="http://schemas.microsoft.com/office/drawing/2014/main" id="{65D98AA6-F251-44C9-9675-0F72DED60FDE}"/>
                </a:ext>
              </a:extLst>
            </p:cNvPr>
            <p:cNvSpPr/>
            <p:nvPr/>
          </p:nvSpPr>
          <p:spPr>
            <a:xfrm>
              <a:off x="1034447" y="2129893"/>
              <a:ext cx="993096" cy="568995"/>
            </a:xfrm>
            <a:custGeom>
              <a:avLst/>
              <a:gdLst/>
              <a:ahLst/>
              <a:cxnLst/>
              <a:rect l="l" t="t" r="r" b="b"/>
              <a:pathLst>
                <a:path w="62508" h="35814" extrusionOk="0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706;p46">
              <a:extLst>
                <a:ext uri="{FF2B5EF4-FFF2-40B4-BE49-F238E27FC236}">
                  <a16:creationId xmlns:a16="http://schemas.microsoft.com/office/drawing/2014/main" id="{432646BE-DDD6-44A2-AD85-08FA0FBB283A}"/>
                </a:ext>
              </a:extLst>
            </p:cNvPr>
            <p:cNvSpPr/>
            <p:nvPr/>
          </p:nvSpPr>
          <p:spPr>
            <a:xfrm>
              <a:off x="795372" y="2633241"/>
              <a:ext cx="141589" cy="66028"/>
            </a:xfrm>
            <a:custGeom>
              <a:avLst/>
              <a:gdLst/>
              <a:ahLst/>
              <a:cxnLst/>
              <a:rect l="l" t="t" r="r" b="b"/>
              <a:pathLst>
                <a:path w="8912" h="4156" extrusionOk="0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707;p46">
              <a:extLst>
                <a:ext uri="{FF2B5EF4-FFF2-40B4-BE49-F238E27FC236}">
                  <a16:creationId xmlns:a16="http://schemas.microsoft.com/office/drawing/2014/main" id="{8647732F-F7AF-4DCD-A45F-255AEF9795A6}"/>
                </a:ext>
              </a:extLst>
            </p:cNvPr>
            <p:cNvSpPr/>
            <p:nvPr/>
          </p:nvSpPr>
          <p:spPr>
            <a:xfrm>
              <a:off x="795594" y="2691627"/>
              <a:ext cx="127434" cy="2621"/>
            </a:xfrm>
            <a:custGeom>
              <a:avLst/>
              <a:gdLst/>
              <a:ahLst/>
              <a:cxnLst/>
              <a:rect l="l" t="t" r="r" b="b"/>
              <a:pathLst>
                <a:path w="8021" h="165" extrusionOk="0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708;p46">
              <a:extLst>
                <a:ext uri="{FF2B5EF4-FFF2-40B4-BE49-F238E27FC236}">
                  <a16:creationId xmlns:a16="http://schemas.microsoft.com/office/drawing/2014/main" id="{1E6AC321-E425-4B69-8818-F7B0FB72097D}"/>
                </a:ext>
              </a:extLst>
            </p:cNvPr>
            <p:cNvSpPr/>
            <p:nvPr/>
          </p:nvSpPr>
          <p:spPr>
            <a:xfrm>
              <a:off x="872998" y="2677154"/>
              <a:ext cx="6768" cy="7880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709;p46">
              <a:extLst>
                <a:ext uri="{FF2B5EF4-FFF2-40B4-BE49-F238E27FC236}">
                  <a16:creationId xmlns:a16="http://schemas.microsoft.com/office/drawing/2014/main" id="{5FD527C3-36F1-4294-80A0-834709B7B311}"/>
                </a:ext>
              </a:extLst>
            </p:cNvPr>
            <p:cNvSpPr/>
            <p:nvPr/>
          </p:nvSpPr>
          <p:spPr>
            <a:xfrm>
              <a:off x="877796" y="2678456"/>
              <a:ext cx="6482" cy="9358"/>
            </a:xfrm>
            <a:custGeom>
              <a:avLst/>
              <a:gdLst/>
              <a:ahLst/>
              <a:cxnLst/>
              <a:rect l="l" t="t" r="r" b="b"/>
              <a:pathLst>
                <a:path w="408" h="589" extrusionOk="0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710;p46">
              <a:extLst>
                <a:ext uri="{FF2B5EF4-FFF2-40B4-BE49-F238E27FC236}">
                  <a16:creationId xmlns:a16="http://schemas.microsoft.com/office/drawing/2014/main" id="{FF553438-555E-462E-9B1F-23948D8EE808}"/>
                </a:ext>
              </a:extLst>
            </p:cNvPr>
            <p:cNvSpPr/>
            <p:nvPr/>
          </p:nvSpPr>
          <p:spPr>
            <a:xfrm>
              <a:off x="796500" y="2677726"/>
              <a:ext cx="22385" cy="14966"/>
            </a:xfrm>
            <a:custGeom>
              <a:avLst/>
              <a:gdLst/>
              <a:ahLst/>
              <a:cxnLst/>
              <a:rect l="l" t="t" r="r" b="b"/>
              <a:pathLst>
                <a:path w="1409" h="942" extrusionOk="0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711;p46">
              <a:extLst>
                <a:ext uri="{FF2B5EF4-FFF2-40B4-BE49-F238E27FC236}">
                  <a16:creationId xmlns:a16="http://schemas.microsoft.com/office/drawing/2014/main" id="{F9794239-2A75-4D0D-BD9E-11DF09952436}"/>
                </a:ext>
              </a:extLst>
            </p:cNvPr>
            <p:cNvSpPr/>
            <p:nvPr/>
          </p:nvSpPr>
          <p:spPr>
            <a:xfrm>
              <a:off x="866342" y="2676645"/>
              <a:ext cx="7848" cy="3702"/>
            </a:xfrm>
            <a:custGeom>
              <a:avLst/>
              <a:gdLst/>
              <a:ahLst/>
              <a:cxnLst/>
              <a:rect l="l" t="t" r="r" b="b"/>
              <a:pathLst>
                <a:path w="494" h="233" extrusionOk="0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712;p46">
              <a:extLst>
                <a:ext uri="{FF2B5EF4-FFF2-40B4-BE49-F238E27FC236}">
                  <a16:creationId xmlns:a16="http://schemas.microsoft.com/office/drawing/2014/main" id="{9A13C5EB-E293-4587-8EEB-8B948439F53F}"/>
                </a:ext>
              </a:extLst>
            </p:cNvPr>
            <p:cNvSpPr/>
            <p:nvPr/>
          </p:nvSpPr>
          <p:spPr>
            <a:xfrm>
              <a:off x="863498" y="2671641"/>
              <a:ext cx="9215" cy="2558"/>
            </a:xfrm>
            <a:custGeom>
              <a:avLst/>
              <a:gdLst/>
              <a:ahLst/>
              <a:cxnLst/>
              <a:rect l="l" t="t" r="r" b="b"/>
              <a:pathLst>
                <a:path w="580" h="161" extrusionOk="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713;p46">
              <a:extLst>
                <a:ext uri="{FF2B5EF4-FFF2-40B4-BE49-F238E27FC236}">
                  <a16:creationId xmlns:a16="http://schemas.microsoft.com/office/drawing/2014/main" id="{FBECC5B2-3ED7-4D4D-92F5-C4D39B0F09C7}"/>
                </a:ext>
              </a:extLst>
            </p:cNvPr>
            <p:cNvSpPr/>
            <p:nvPr/>
          </p:nvSpPr>
          <p:spPr>
            <a:xfrm>
              <a:off x="1085653" y="1323507"/>
              <a:ext cx="76641" cy="106653"/>
            </a:xfrm>
            <a:custGeom>
              <a:avLst/>
              <a:gdLst/>
              <a:ahLst/>
              <a:cxnLst/>
              <a:rect l="l" t="t" r="r" b="b"/>
              <a:pathLst>
                <a:path w="4824" h="6713" extrusionOk="0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714;p46">
              <a:extLst>
                <a:ext uri="{FF2B5EF4-FFF2-40B4-BE49-F238E27FC236}">
                  <a16:creationId xmlns:a16="http://schemas.microsoft.com/office/drawing/2014/main" id="{DE1442DB-E6AE-4CBF-873B-4819527AB2D8}"/>
                </a:ext>
              </a:extLst>
            </p:cNvPr>
            <p:cNvSpPr/>
            <p:nvPr/>
          </p:nvSpPr>
          <p:spPr>
            <a:xfrm>
              <a:off x="726595" y="1385691"/>
              <a:ext cx="108194" cy="187965"/>
            </a:xfrm>
            <a:custGeom>
              <a:avLst/>
              <a:gdLst/>
              <a:ahLst/>
              <a:cxnLst/>
              <a:rect l="l" t="t" r="r" b="b"/>
              <a:pathLst>
                <a:path w="6810" h="11831" extrusionOk="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715;p46">
              <a:extLst>
                <a:ext uri="{FF2B5EF4-FFF2-40B4-BE49-F238E27FC236}">
                  <a16:creationId xmlns:a16="http://schemas.microsoft.com/office/drawing/2014/main" id="{9752429C-71DD-4015-968F-73D73963DCF4}"/>
                </a:ext>
              </a:extLst>
            </p:cNvPr>
            <p:cNvSpPr/>
            <p:nvPr/>
          </p:nvSpPr>
          <p:spPr>
            <a:xfrm>
              <a:off x="695614" y="1359397"/>
              <a:ext cx="155539" cy="162466"/>
            </a:xfrm>
            <a:custGeom>
              <a:avLst/>
              <a:gdLst/>
              <a:ahLst/>
              <a:cxnLst/>
              <a:rect l="l" t="t" r="r" b="b"/>
              <a:pathLst>
                <a:path w="9790" h="10226" extrusionOk="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716;p46">
              <a:extLst>
                <a:ext uri="{FF2B5EF4-FFF2-40B4-BE49-F238E27FC236}">
                  <a16:creationId xmlns:a16="http://schemas.microsoft.com/office/drawing/2014/main" id="{3B34D12C-890F-444C-93DF-8E45428D864C}"/>
                </a:ext>
              </a:extLst>
            </p:cNvPr>
            <p:cNvSpPr/>
            <p:nvPr/>
          </p:nvSpPr>
          <p:spPr>
            <a:xfrm>
              <a:off x="521678" y="2644457"/>
              <a:ext cx="73782" cy="54780"/>
            </a:xfrm>
            <a:custGeom>
              <a:avLst/>
              <a:gdLst/>
              <a:ahLst/>
              <a:cxnLst/>
              <a:rect l="l" t="t" r="r" b="b"/>
              <a:pathLst>
                <a:path w="4644" h="3448" extrusionOk="0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717;p46">
              <a:extLst>
                <a:ext uri="{FF2B5EF4-FFF2-40B4-BE49-F238E27FC236}">
                  <a16:creationId xmlns:a16="http://schemas.microsoft.com/office/drawing/2014/main" id="{B88FBEF0-EFE6-4B2F-ACEB-33669619E763}"/>
                </a:ext>
              </a:extLst>
            </p:cNvPr>
            <p:cNvSpPr/>
            <p:nvPr/>
          </p:nvSpPr>
          <p:spPr>
            <a:xfrm>
              <a:off x="556758" y="2646713"/>
              <a:ext cx="8023" cy="41911"/>
            </a:xfrm>
            <a:custGeom>
              <a:avLst/>
              <a:gdLst/>
              <a:ahLst/>
              <a:cxnLst/>
              <a:rect l="l" t="t" r="r" b="b"/>
              <a:pathLst>
                <a:path w="505" h="2638" extrusionOk="0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718;p46">
              <a:extLst>
                <a:ext uri="{FF2B5EF4-FFF2-40B4-BE49-F238E27FC236}">
                  <a16:creationId xmlns:a16="http://schemas.microsoft.com/office/drawing/2014/main" id="{64F65152-16E4-4B30-BCBE-31A5BD92895B}"/>
                </a:ext>
              </a:extLst>
            </p:cNvPr>
            <p:cNvSpPr/>
            <p:nvPr/>
          </p:nvSpPr>
          <p:spPr>
            <a:xfrm>
              <a:off x="523457" y="2681459"/>
              <a:ext cx="69810" cy="12869"/>
            </a:xfrm>
            <a:custGeom>
              <a:avLst/>
              <a:gdLst/>
              <a:ahLst/>
              <a:cxnLst/>
              <a:rect l="l" t="t" r="r" b="b"/>
              <a:pathLst>
                <a:path w="4394" h="810" extrusionOk="0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719;p46">
              <a:extLst>
                <a:ext uri="{FF2B5EF4-FFF2-40B4-BE49-F238E27FC236}">
                  <a16:creationId xmlns:a16="http://schemas.microsoft.com/office/drawing/2014/main" id="{311F5F49-1CF2-4159-9B53-060395FB64B0}"/>
                </a:ext>
              </a:extLst>
            </p:cNvPr>
            <p:cNvSpPr/>
            <p:nvPr/>
          </p:nvSpPr>
          <p:spPr>
            <a:xfrm>
              <a:off x="505854" y="1912234"/>
              <a:ext cx="388386" cy="756213"/>
            </a:xfrm>
            <a:custGeom>
              <a:avLst/>
              <a:gdLst/>
              <a:ahLst/>
              <a:cxnLst/>
              <a:rect l="l" t="t" r="r" b="b"/>
              <a:pathLst>
                <a:path w="24446" h="47598" extrusionOk="0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720;p46">
              <a:extLst>
                <a:ext uri="{FF2B5EF4-FFF2-40B4-BE49-F238E27FC236}">
                  <a16:creationId xmlns:a16="http://schemas.microsoft.com/office/drawing/2014/main" id="{EAC277B1-EC19-4C94-AF0F-42F68CFCBEB5}"/>
                </a:ext>
              </a:extLst>
            </p:cNvPr>
            <p:cNvSpPr/>
            <p:nvPr/>
          </p:nvSpPr>
          <p:spPr>
            <a:xfrm>
              <a:off x="716332" y="2013056"/>
              <a:ext cx="88080" cy="18779"/>
            </a:xfrm>
            <a:custGeom>
              <a:avLst/>
              <a:gdLst/>
              <a:ahLst/>
              <a:cxnLst/>
              <a:rect l="l" t="t" r="r" b="b"/>
              <a:pathLst>
                <a:path w="5544" h="1182" extrusionOk="0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721;p46">
              <a:extLst>
                <a:ext uri="{FF2B5EF4-FFF2-40B4-BE49-F238E27FC236}">
                  <a16:creationId xmlns:a16="http://schemas.microsoft.com/office/drawing/2014/main" id="{EB842F38-2D89-49A5-BFC7-CCC74B8211C7}"/>
                </a:ext>
              </a:extLst>
            </p:cNvPr>
            <p:cNvSpPr/>
            <p:nvPr/>
          </p:nvSpPr>
          <p:spPr>
            <a:xfrm>
              <a:off x="513019" y="2621134"/>
              <a:ext cx="113897" cy="4163"/>
            </a:xfrm>
            <a:custGeom>
              <a:avLst/>
              <a:gdLst/>
              <a:ahLst/>
              <a:cxnLst/>
              <a:rect l="l" t="t" r="r" b="b"/>
              <a:pathLst>
                <a:path w="7169" h="262" extrusionOk="0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722;p46">
              <a:extLst>
                <a:ext uri="{FF2B5EF4-FFF2-40B4-BE49-F238E27FC236}">
                  <a16:creationId xmlns:a16="http://schemas.microsoft.com/office/drawing/2014/main" id="{27CC7511-53A5-495A-AB95-B20C7FB715A6}"/>
                </a:ext>
              </a:extLst>
            </p:cNvPr>
            <p:cNvSpPr/>
            <p:nvPr/>
          </p:nvSpPr>
          <p:spPr>
            <a:xfrm>
              <a:off x="770445" y="2621087"/>
              <a:ext cx="122969" cy="4274"/>
            </a:xfrm>
            <a:custGeom>
              <a:avLst/>
              <a:gdLst/>
              <a:ahLst/>
              <a:cxnLst/>
              <a:rect l="l" t="t" r="r" b="b"/>
              <a:pathLst>
                <a:path w="7740" h="269" extrusionOk="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723;p46">
              <a:extLst>
                <a:ext uri="{FF2B5EF4-FFF2-40B4-BE49-F238E27FC236}">
                  <a16:creationId xmlns:a16="http://schemas.microsoft.com/office/drawing/2014/main" id="{CF30B3E0-052B-434B-8322-02509E3D32D3}"/>
                </a:ext>
              </a:extLst>
            </p:cNvPr>
            <p:cNvSpPr/>
            <p:nvPr/>
          </p:nvSpPr>
          <p:spPr>
            <a:xfrm>
              <a:off x="566497" y="2033599"/>
              <a:ext cx="127942" cy="589569"/>
            </a:xfrm>
            <a:custGeom>
              <a:avLst/>
              <a:gdLst/>
              <a:ahLst/>
              <a:cxnLst/>
              <a:rect l="l" t="t" r="r" b="b"/>
              <a:pathLst>
                <a:path w="8053" h="37109" extrusionOk="0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724;p46">
              <a:extLst>
                <a:ext uri="{FF2B5EF4-FFF2-40B4-BE49-F238E27FC236}">
                  <a16:creationId xmlns:a16="http://schemas.microsoft.com/office/drawing/2014/main" id="{A21DC9CC-8824-4AB5-884B-51433100481D}"/>
                </a:ext>
              </a:extLst>
            </p:cNvPr>
            <p:cNvSpPr/>
            <p:nvPr/>
          </p:nvSpPr>
          <p:spPr>
            <a:xfrm>
              <a:off x="825225" y="2030453"/>
              <a:ext cx="7245" cy="592779"/>
            </a:xfrm>
            <a:custGeom>
              <a:avLst/>
              <a:gdLst/>
              <a:ahLst/>
              <a:cxnLst/>
              <a:rect l="l" t="t" r="r" b="b"/>
              <a:pathLst>
                <a:path w="456" h="37311" extrusionOk="0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725;p46">
              <a:extLst>
                <a:ext uri="{FF2B5EF4-FFF2-40B4-BE49-F238E27FC236}">
                  <a16:creationId xmlns:a16="http://schemas.microsoft.com/office/drawing/2014/main" id="{CE4EF658-834C-4DC9-9449-456DA00A7B4B}"/>
                </a:ext>
              </a:extLst>
            </p:cNvPr>
            <p:cNvSpPr/>
            <p:nvPr/>
          </p:nvSpPr>
          <p:spPr>
            <a:xfrm>
              <a:off x="528923" y="1403087"/>
              <a:ext cx="609159" cy="525082"/>
            </a:xfrm>
            <a:custGeom>
              <a:avLst/>
              <a:gdLst/>
              <a:ahLst/>
              <a:cxnLst/>
              <a:rect l="l" t="t" r="r" b="b"/>
              <a:pathLst>
                <a:path w="38342" h="33050" extrusionOk="0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726;p46">
              <a:extLst>
                <a:ext uri="{FF2B5EF4-FFF2-40B4-BE49-F238E27FC236}">
                  <a16:creationId xmlns:a16="http://schemas.microsoft.com/office/drawing/2014/main" id="{3D42D318-CC0B-43A1-B8C0-1C5B5E04FD33}"/>
                </a:ext>
              </a:extLst>
            </p:cNvPr>
            <p:cNvSpPr/>
            <p:nvPr/>
          </p:nvSpPr>
          <p:spPr>
            <a:xfrm>
              <a:off x="632716" y="1641591"/>
              <a:ext cx="9215" cy="286579"/>
            </a:xfrm>
            <a:custGeom>
              <a:avLst/>
              <a:gdLst/>
              <a:ahLst/>
              <a:cxnLst/>
              <a:rect l="l" t="t" r="r" b="b"/>
              <a:pathLst>
                <a:path w="580" h="18038" extrusionOk="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727;p46">
              <a:extLst>
                <a:ext uri="{FF2B5EF4-FFF2-40B4-BE49-F238E27FC236}">
                  <a16:creationId xmlns:a16="http://schemas.microsoft.com/office/drawing/2014/main" id="{A39BC888-8469-483F-8332-10044C003C5B}"/>
                </a:ext>
              </a:extLst>
            </p:cNvPr>
            <p:cNvSpPr/>
            <p:nvPr/>
          </p:nvSpPr>
          <p:spPr>
            <a:xfrm>
              <a:off x="986578" y="1542230"/>
              <a:ext cx="13234" cy="29710"/>
            </a:xfrm>
            <a:custGeom>
              <a:avLst/>
              <a:gdLst/>
              <a:ahLst/>
              <a:cxnLst/>
              <a:rect l="l" t="t" r="r" b="b"/>
              <a:pathLst>
                <a:path w="833" h="1870" extrusionOk="0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728;p46">
              <a:extLst>
                <a:ext uri="{FF2B5EF4-FFF2-40B4-BE49-F238E27FC236}">
                  <a16:creationId xmlns:a16="http://schemas.microsoft.com/office/drawing/2014/main" id="{3D3363DC-74E3-4B82-ADA0-903BAF95C2CC}"/>
                </a:ext>
              </a:extLst>
            </p:cNvPr>
            <p:cNvSpPr/>
            <p:nvPr/>
          </p:nvSpPr>
          <p:spPr>
            <a:xfrm>
              <a:off x="986578" y="1542230"/>
              <a:ext cx="23021" cy="18509"/>
            </a:xfrm>
            <a:custGeom>
              <a:avLst/>
              <a:gdLst/>
              <a:ahLst/>
              <a:cxnLst/>
              <a:rect l="l" t="t" r="r" b="b"/>
              <a:pathLst>
                <a:path w="1449" h="1165" extrusionOk="0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729;p46">
              <a:extLst>
                <a:ext uri="{FF2B5EF4-FFF2-40B4-BE49-F238E27FC236}">
                  <a16:creationId xmlns:a16="http://schemas.microsoft.com/office/drawing/2014/main" id="{C36D74C0-4692-49B2-9AA2-B1B13003CDA5}"/>
                </a:ext>
              </a:extLst>
            </p:cNvPr>
            <p:cNvSpPr/>
            <p:nvPr/>
          </p:nvSpPr>
          <p:spPr>
            <a:xfrm>
              <a:off x="1072387" y="1416465"/>
              <a:ext cx="58164" cy="31044"/>
            </a:xfrm>
            <a:custGeom>
              <a:avLst/>
              <a:gdLst/>
              <a:ahLst/>
              <a:cxnLst/>
              <a:rect l="l" t="t" r="r" b="b"/>
              <a:pathLst>
                <a:path w="3661" h="1954" extrusionOk="0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730;p46">
              <a:extLst>
                <a:ext uri="{FF2B5EF4-FFF2-40B4-BE49-F238E27FC236}">
                  <a16:creationId xmlns:a16="http://schemas.microsoft.com/office/drawing/2014/main" id="{0DAC6281-6442-4399-BE7C-AC250411B89B}"/>
                </a:ext>
              </a:extLst>
            </p:cNvPr>
            <p:cNvSpPr/>
            <p:nvPr/>
          </p:nvSpPr>
          <p:spPr>
            <a:xfrm>
              <a:off x="608503" y="1778954"/>
              <a:ext cx="29980" cy="6768"/>
            </a:xfrm>
            <a:custGeom>
              <a:avLst/>
              <a:gdLst/>
              <a:ahLst/>
              <a:cxnLst/>
              <a:rect l="l" t="t" r="r" b="b"/>
              <a:pathLst>
                <a:path w="1887" h="426" extrusionOk="0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731;p46">
              <a:extLst>
                <a:ext uri="{FF2B5EF4-FFF2-40B4-BE49-F238E27FC236}">
                  <a16:creationId xmlns:a16="http://schemas.microsoft.com/office/drawing/2014/main" id="{C537AA44-870B-4790-A3B6-A60E431F1499}"/>
                </a:ext>
              </a:extLst>
            </p:cNvPr>
            <p:cNvSpPr/>
            <p:nvPr/>
          </p:nvSpPr>
          <p:spPr>
            <a:xfrm>
              <a:off x="814961" y="1562010"/>
              <a:ext cx="50332" cy="65949"/>
            </a:xfrm>
            <a:custGeom>
              <a:avLst/>
              <a:gdLst/>
              <a:ahLst/>
              <a:cxnLst/>
              <a:rect l="l" t="t" r="r" b="b"/>
              <a:pathLst>
                <a:path w="3168" h="4151" extrusionOk="0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732;p46">
              <a:extLst>
                <a:ext uri="{FF2B5EF4-FFF2-40B4-BE49-F238E27FC236}">
                  <a16:creationId xmlns:a16="http://schemas.microsoft.com/office/drawing/2014/main" id="{537C2205-5FD3-493F-9A94-8894914F34D3}"/>
                </a:ext>
              </a:extLst>
            </p:cNvPr>
            <p:cNvSpPr/>
            <p:nvPr/>
          </p:nvSpPr>
          <p:spPr>
            <a:xfrm>
              <a:off x="633240" y="1912822"/>
              <a:ext cx="245700" cy="15411"/>
            </a:xfrm>
            <a:custGeom>
              <a:avLst/>
              <a:gdLst/>
              <a:ahLst/>
              <a:cxnLst/>
              <a:rect l="l" t="t" r="r" b="b"/>
              <a:pathLst>
                <a:path w="15465" h="970" extrusionOk="0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733;p46">
              <a:extLst>
                <a:ext uri="{FF2B5EF4-FFF2-40B4-BE49-F238E27FC236}">
                  <a16:creationId xmlns:a16="http://schemas.microsoft.com/office/drawing/2014/main" id="{45753963-741F-4A62-AC92-C4C807BA308A}"/>
                </a:ext>
              </a:extLst>
            </p:cNvPr>
            <p:cNvSpPr/>
            <p:nvPr/>
          </p:nvSpPr>
          <p:spPr>
            <a:xfrm>
              <a:off x="575982" y="1559579"/>
              <a:ext cx="207475" cy="162609"/>
            </a:xfrm>
            <a:custGeom>
              <a:avLst/>
              <a:gdLst/>
              <a:ahLst/>
              <a:cxnLst/>
              <a:rect l="l" t="t" r="r" b="b"/>
              <a:pathLst>
                <a:path w="13059" h="10235" extrusionOk="0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734;p46">
              <a:extLst>
                <a:ext uri="{FF2B5EF4-FFF2-40B4-BE49-F238E27FC236}">
                  <a16:creationId xmlns:a16="http://schemas.microsoft.com/office/drawing/2014/main" id="{F01A21B2-24BF-4375-9098-D306B7F1CFC6}"/>
                </a:ext>
              </a:extLst>
            </p:cNvPr>
            <p:cNvSpPr/>
            <p:nvPr/>
          </p:nvSpPr>
          <p:spPr>
            <a:xfrm>
              <a:off x="751586" y="1698801"/>
              <a:ext cx="122493" cy="163800"/>
            </a:xfrm>
            <a:custGeom>
              <a:avLst/>
              <a:gdLst/>
              <a:ahLst/>
              <a:cxnLst/>
              <a:rect l="l" t="t" r="r" b="b"/>
              <a:pathLst>
                <a:path w="7710" h="10310" extrusionOk="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735;p46">
              <a:extLst>
                <a:ext uri="{FF2B5EF4-FFF2-40B4-BE49-F238E27FC236}">
                  <a16:creationId xmlns:a16="http://schemas.microsoft.com/office/drawing/2014/main" id="{817C1E65-AA08-4245-A809-968F8D56A82D}"/>
                </a:ext>
              </a:extLst>
            </p:cNvPr>
            <p:cNvSpPr/>
            <p:nvPr/>
          </p:nvSpPr>
          <p:spPr>
            <a:xfrm>
              <a:off x="639595" y="1767451"/>
              <a:ext cx="98773" cy="155491"/>
            </a:xfrm>
            <a:custGeom>
              <a:avLst/>
              <a:gdLst/>
              <a:ahLst/>
              <a:cxnLst/>
              <a:rect l="l" t="t" r="r" b="b"/>
              <a:pathLst>
                <a:path w="6217" h="9787" extrusionOk="0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736;p46">
              <a:extLst>
                <a:ext uri="{FF2B5EF4-FFF2-40B4-BE49-F238E27FC236}">
                  <a16:creationId xmlns:a16="http://schemas.microsoft.com/office/drawing/2014/main" id="{24C1AA2F-4E16-4AA1-BD75-38B47A0AEEB6}"/>
                </a:ext>
              </a:extLst>
            </p:cNvPr>
            <p:cNvSpPr/>
            <p:nvPr/>
          </p:nvSpPr>
          <p:spPr>
            <a:xfrm>
              <a:off x="722258" y="1692923"/>
              <a:ext cx="27787" cy="27231"/>
            </a:xfrm>
            <a:custGeom>
              <a:avLst/>
              <a:gdLst/>
              <a:ahLst/>
              <a:cxnLst/>
              <a:rect l="l" t="t" r="r" b="b"/>
              <a:pathLst>
                <a:path w="1749" h="1714" extrusionOk="0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737;p46">
              <a:extLst>
                <a:ext uri="{FF2B5EF4-FFF2-40B4-BE49-F238E27FC236}">
                  <a16:creationId xmlns:a16="http://schemas.microsoft.com/office/drawing/2014/main" id="{5985BAB9-B452-4B52-A768-832A5A1343A2}"/>
                </a:ext>
              </a:extLst>
            </p:cNvPr>
            <p:cNvSpPr/>
            <p:nvPr/>
          </p:nvSpPr>
          <p:spPr>
            <a:xfrm>
              <a:off x="560602" y="1755567"/>
              <a:ext cx="49045" cy="115026"/>
            </a:xfrm>
            <a:custGeom>
              <a:avLst/>
              <a:gdLst/>
              <a:ahLst/>
              <a:cxnLst/>
              <a:rect l="l" t="t" r="r" b="b"/>
              <a:pathLst>
                <a:path w="3087" h="7240" extrusionOk="0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738;p46">
              <a:extLst>
                <a:ext uri="{FF2B5EF4-FFF2-40B4-BE49-F238E27FC236}">
                  <a16:creationId xmlns:a16="http://schemas.microsoft.com/office/drawing/2014/main" id="{12EE4B49-FDD5-47D5-B111-918979031EA7}"/>
                </a:ext>
              </a:extLst>
            </p:cNvPr>
            <p:cNvSpPr/>
            <p:nvPr/>
          </p:nvSpPr>
          <p:spPr>
            <a:xfrm>
              <a:off x="904551" y="1590480"/>
              <a:ext cx="128848" cy="65965"/>
            </a:xfrm>
            <a:custGeom>
              <a:avLst/>
              <a:gdLst/>
              <a:ahLst/>
              <a:cxnLst/>
              <a:rect l="l" t="t" r="r" b="b"/>
              <a:pathLst>
                <a:path w="8110" h="4152" extrusionOk="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39;p46">
              <a:extLst>
                <a:ext uri="{FF2B5EF4-FFF2-40B4-BE49-F238E27FC236}">
                  <a16:creationId xmlns:a16="http://schemas.microsoft.com/office/drawing/2014/main" id="{90DFE427-908B-41D5-A449-C54A3AAC3EA5}"/>
                </a:ext>
              </a:extLst>
            </p:cNvPr>
            <p:cNvSpPr/>
            <p:nvPr/>
          </p:nvSpPr>
          <p:spPr>
            <a:xfrm>
              <a:off x="1008344" y="1425155"/>
              <a:ext cx="74131" cy="92036"/>
            </a:xfrm>
            <a:custGeom>
              <a:avLst/>
              <a:gdLst/>
              <a:ahLst/>
              <a:cxnLst/>
              <a:rect l="l" t="t" r="r" b="b"/>
              <a:pathLst>
                <a:path w="4666" h="5793" extrusionOk="0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40;p46">
              <a:extLst>
                <a:ext uri="{FF2B5EF4-FFF2-40B4-BE49-F238E27FC236}">
                  <a16:creationId xmlns:a16="http://schemas.microsoft.com/office/drawing/2014/main" id="{622E4A6F-7E63-45C5-B95C-6C73971D1B2E}"/>
                </a:ext>
              </a:extLst>
            </p:cNvPr>
            <p:cNvSpPr/>
            <p:nvPr/>
          </p:nvSpPr>
          <p:spPr>
            <a:xfrm>
              <a:off x="726468" y="1558213"/>
              <a:ext cx="71589" cy="2224"/>
            </a:xfrm>
            <a:custGeom>
              <a:avLst/>
              <a:gdLst/>
              <a:ahLst/>
              <a:cxnLst/>
              <a:rect l="l" t="t" r="r" b="b"/>
              <a:pathLst>
                <a:path w="4506" h="140" extrusionOk="0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628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29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680" name="Google Shape;680;p29"/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" name="Google Shape;695;p29"/>
          <p:cNvSpPr txBox="1">
            <a:spLocks noGrp="1"/>
          </p:cNvSpPr>
          <p:nvPr>
            <p:ph type="ctrTitle"/>
          </p:nvPr>
        </p:nvSpPr>
        <p:spPr>
          <a:xfrm>
            <a:off x="1975740" y="923090"/>
            <a:ext cx="2069689" cy="110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br>
              <a:rPr lang="en" dirty="0"/>
            </a:br>
            <a:r>
              <a:rPr lang="en-ID" dirty="0"/>
              <a:t>ADMIN</a:t>
            </a:r>
            <a:r>
              <a:rPr lang="en" dirty="0"/>
              <a:t> </a:t>
            </a:r>
            <a:endParaRPr dirty="0"/>
          </a:p>
        </p:txBody>
      </p:sp>
      <p:sp>
        <p:nvSpPr>
          <p:cNvPr id="696" name="Google Shape;696;p29"/>
          <p:cNvSpPr txBox="1">
            <a:spLocks noGrp="1"/>
          </p:cNvSpPr>
          <p:nvPr>
            <p:ph type="subTitle" idx="1"/>
          </p:nvPr>
        </p:nvSpPr>
        <p:spPr>
          <a:xfrm>
            <a:off x="605246" y="1969683"/>
            <a:ext cx="3066251" cy="194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ID" dirty="0"/>
              <a:t>- </a:t>
            </a:r>
            <a:r>
              <a:rPr lang="en-ID" dirty="0" err="1"/>
              <a:t>Registrasi</a:t>
            </a:r>
            <a:r>
              <a:rPr lang="en-ID" dirty="0"/>
              <a:t> </a:t>
            </a:r>
            <a:r>
              <a:rPr lang="en-ID" dirty="0" err="1"/>
              <a:t>Dosen</a:t>
            </a:r>
            <a:r>
              <a:rPr lang="en-ID" dirty="0"/>
              <a:t> dan Admin</a:t>
            </a:r>
          </a:p>
          <a:p>
            <a:pPr marL="0" lvl="0" indent="0" algn="l"/>
            <a:r>
              <a:rPr lang="en-ID" dirty="0"/>
              <a:t>- Login</a:t>
            </a:r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Melihat</a:t>
            </a:r>
            <a:r>
              <a:rPr lang="en-ID" dirty="0"/>
              <a:t> </a:t>
            </a:r>
            <a:r>
              <a:rPr lang="en-ID" dirty="0" err="1"/>
              <a:t>Profil</a:t>
            </a:r>
            <a:endParaRPr lang="en-ID" dirty="0"/>
          </a:p>
          <a:p>
            <a:pPr marL="0" indent="0" algn="l"/>
            <a:r>
              <a:rPr lang="en-ID" dirty="0"/>
              <a:t>- </a:t>
            </a:r>
            <a:r>
              <a:rPr lang="en-ID" dirty="0" err="1"/>
              <a:t>Mengedit</a:t>
            </a:r>
            <a:r>
              <a:rPr lang="en-ID" dirty="0"/>
              <a:t> </a:t>
            </a:r>
            <a:r>
              <a:rPr lang="en-ID" dirty="0" err="1"/>
              <a:t>Profil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dan </a:t>
            </a:r>
            <a:r>
              <a:rPr lang="en-ID" dirty="0" err="1"/>
              <a:t>Mengedit</a:t>
            </a:r>
            <a:r>
              <a:rPr lang="en-ID" dirty="0"/>
              <a:t> Daftar </a:t>
            </a:r>
            <a:r>
              <a:rPr lang="en-ID" dirty="0" err="1"/>
              <a:t>Mahasiswa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dan </a:t>
            </a:r>
            <a:r>
              <a:rPr lang="en-ID" dirty="0" err="1"/>
              <a:t>Mengedit</a:t>
            </a:r>
            <a:r>
              <a:rPr lang="en-ID" dirty="0"/>
              <a:t> Daftar </a:t>
            </a:r>
            <a:r>
              <a:rPr lang="en-ID" dirty="0" err="1"/>
              <a:t>Dosen</a:t>
            </a:r>
            <a:endParaRPr lang="en-ID" dirty="0"/>
          </a:p>
          <a:p>
            <a:pPr marL="0" indent="0" algn="l"/>
            <a:r>
              <a:rPr lang="en-ID" dirty="0"/>
              <a:t>- </a:t>
            </a:r>
            <a:r>
              <a:rPr lang="en-ID" dirty="0" err="1"/>
              <a:t>Mengupdate</a:t>
            </a:r>
            <a:r>
              <a:rPr lang="en-ID" dirty="0"/>
              <a:t> Status </a:t>
            </a:r>
            <a:r>
              <a:rPr lang="en-ID" dirty="0" err="1"/>
              <a:t>Dosen</a:t>
            </a:r>
            <a:r>
              <a:rPr lang="en-ID" dirty="0"/>
              <a:t> dan </a:t>
            </a:r>
            <a:r>
              <a:rPr lang="en-ID" dirty="0" err="1"/>
              <a:t>Mahasiswa</a:t>
            </a:r>
            <a:endParaRPr lang="en-ID" dirty="0"/>
          </a:p>
          <a:p>
            <a:pPr marL="0" lvl="0" indent="0" algn="l"/>
            <a:r>
              <a:rPr lang="en-ID" dirty="0"/>
              <a:t>- </a:t>
            </a:r>
            <a:r>
              <a:rPr lang="en-ID" dirty="0" err="1"/>
              <a:t>Mengakses</a:t>
            </a:r>
            <a:r>
              <a:rPr lang="en-ID" dirty="0"/>
              <a:t> Daftar </a:t>
            </a:r>
            <a:r>
              <a:rPr lang="en-ID" dirty="0" err="1"/>
              <a:t>Bimbingan</a:t>
            </a:r>
            <a:r>
              <a:rPr lang="en-ID" dirty="0"/>
              <a:t> PA</a:t>
            </a:r>
          </a:p>
        </p:txBody>
      </p:sp>
      <p:grpSp>
        <p:nvGrpSpPr>
          <p:cNvPr id="697" name="Google Shape;697;p29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698" name="Google Shape;698;p29"/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29"/>
          <p:cNvSpPr/>
          <p:nvPr/>
        </p:nvSpPr>
        <p:spPr>
          <a:xfrm>
            <a:off x="4670099" y="3237152"/>
            <a:ext cx="2593" cy="5973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9"/>
          <p:cNvSpPr/>
          <p:nvPr/>
        </p:nvSpPr>
        <p:spPr>
          <a:xfrm>
            <a:off x="8052890" y="3127164"/>
            <a:ext cx="2554" cy="495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9"/>
          <p:cNvSpPr/>
          <p:nvPr/>
        </p:nvSpPr>
        <p:spPr>
          <a:xfrm>
            <a:off x="4670099" y="2168078"/>
            <a:ext cx="2593" cy="4833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9"/>
          <p:cNvSpPr/>
          <p:nvPr/>
        </p:nvSpPr>
        <p:spPr>
          <a:xfrm>
            <a:off x="8052890" y="2518830"/>
            <a:ext cx="2554" cy="5973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" name="Google Shape;3483;p46">
            <a:extLst>
              <a:ext uri="{FF2B5EF4-FFF2-40B4-BE49-F238E27FC236}">
                <a16:creationId xmlns:a16="http://schemas.microsoft.com/office/drawing/2014/main" id="{E63D7D8C-0B46-445C-93E6-BB362644C700}"/>
              </a:ext>
            </a:extLst>
          </p:cNvPr>
          <p:cNvGrpSpPr/>
          <p:nvPr/>
        </p:nvGrpSpPr>
        <p:grpSpPr>
          <a:xfrm>
            <a:off x="4851934" y="1072408"/>
            <a:ext cx="3905882" cy="3238174"/>
            <a:chOff x="411603" y="2906997"/>
            <a:chExt cx="1735458" cy="1808566"/>
          </a:xfrm>
        </p:grpSpPr>
        <p:grpSp>
          <p:nvGrpSpPr>
            <p:cNvPr id="243" name="Google Shape;3484;p46">
              <a:extLst>
                <a:ext uri="{FF2B5EF4-FFF2-40B4-BE49-F238E27FC236}">
                  <a16:creationId xmlns:a16="http://schemas.microsoft.com/office/drawing/2014/main" id="{365114FF-6823-4622-8DB1-96A58853D04F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341" name="Google Shape;3485;p46">
                <a:extLst>
                  <a:ext uri="{FF2B5EF4-FFF2-40B4-BE49-F238E27FC236}">
                    <a16:creationId xmlns:a16="http://schemas.microsoft.com/office/drawing/2014/main" id="{32F29758-A85B-44BE-8313-7FD50723A9F5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86;p46">
                <a:extLst>
                  <a:ext uri="{FF2B5EF4-FFF2-40B4-BE49-F238E27FC236}">
                    <a16:creationId xmlns:a16="http://schemas.microsoft.com/office/drawing/2014/main" id="{1223E53F-C8E7-4163-A4DA-3AEDA4E0A6D2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87;p46">
                <a:extLst>
                  <a:ext uri="{FF2B5EF4-FFF2-40B4-BE49-F238E27FC236}">
                    <a16:creationId xmlns:a16="http://schemas.microsoft.com/office/drawing/2014/main" id="{FBC982E0-1116-4E2A-BE37-8E226640F376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88;p46">
                <a:extLst>
                  <a:ext uri="{FF2B5EF4-FFF2-40B4-BE49-F238E27FC236}">
                    <a16:creationId xmlns:a16="http://schemas.microsoft.com/office/drawing/2014/main" id="{AEF55F66-277F-450A-998F-95D4E373D0ED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89;p46">
                <a:extLst>
                  <a:ext uri="{FF2B5EF4-FFF2-40B4-BE49-F238E27FC236}">
                    <a16:creationId xmlns:a16="http://schemas.microsoft.com/office/drawing/2014/main" id="{0EF2C0C1-BD15-4794-9BED-3753FE803C4D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90;p46">
                <a:extLst>
                  <a:ext uri="{FF2B5EF4-FFF2-40B4-BE49-F238E27FC236}">
                    <a16:creationId xmlns:a16="http://schemas.microsoft.com/office/drawing/2014/main" id="{4541A9CD-580A-4798-B801-7E1387E52CA8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91;p46">
                <a:extLst>
                  <a:ext uri="{FF2B5EF4-FFF2-40B4-BE49-F238E27FC236}">
                    <a16:creationId xmlns:a16="http://schemas.microsoft.com/office/drawing/2014/main" id="{B088A69B-7EC3-460E-9101-38421E75EE4D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92;p46">
                <a:extLst>
                  <a:ext uri="{FF2B5EF4-FFF2-40B4-BE49-F238E27FC236}">
                    <a16:creationId xmlns:a16="http://schemas.microsoft.com/office/drawing/2014/main" id="{EC2D9F0C-4671-4AF7-AFB5-DCBD8FAA2728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3;p46">
                <a:extLst>
                  <a:ext uri="{FF2B5EF4-FFF2-40B4-BE49-F238E27FC236}">
                    <a16:creationId xmlns:a16="http://schemas.microsoft.com/office/drawing/2014/main" id="{4A70955D-1F93-443E-9B59-8D6FAB6A286E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494;p46">
                <a:extLst>
                  <a:ext uri="{FF2B5EF4-FFF2-40B4-BE49-F238E27FC236}">
                    <a16:creationId xmlns:a16="http://schemas.microsoft.com/office/drawing/2014/main" id="{1C2534CD-F541-4753-A2D9-C420CF45E69C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495;p46">
                <a:extLst>
                  <a:ext uri="{FF2B5EF4-FFF2-40B4-BE49-F238E27FC236}">
                    <a16:creationId xmlns:a16="http://schemas.microsoft.com/office/drawing/2014/main" id="{8FD5E744-C5E2-4C7D-B1FC-358CC0564013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496;p46">
                <a:extLst>
                  <a:ext uri="{FF2B5EF4-FFF2-40B4-BE49-F238E27FC236}">
                    <a16:creationId xmlns:a16="http://schemas.microsoft.com/office/drawing/2014/main" id="{CC2C99BA-07A2-4DC4-8DAE-95977DE0A9A1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497;p46">
                <a:extLst>
                  <a:ext uri="{FF2B5EF4-FFF2-40B4-BE49-F238E27FC236}">
                    <a16:creationId xmlns:a16="http://schemas.microsoft.com/office/drawing/2014/main" id="{D54E4BB6-EBAA-4C45-9DE0-30D96F50A0A0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498;p46">
                <a:extLst>
                  <a:ext uri="{FF2B5EF4-FFF2-40B4-BE49-F238E27FC236}">
                    <a16:creationId xmlns:a16="http://schemas.microsoft.com/office/drawing/2014/main" id="{0629841A-1E9A-47A9-97F3-D46DAE4386D0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499;p46">
                <a:extLst>
                  <a:ext uri="{FF2B5EF4-FFF2-40B4-BE49-F238E27FC236}">
                    <a16:creationId xmlns:a16="http://schemas.microsoft.com/office/drawing/2014/main" id="{050AFB05-D09A-48B4-B91D-844620F7A495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00;p46">
                <a:extLst>
                  <a:ext uri="{FF2B5EF4-FFF2-40B4-BE49-F238E27FC236}">
                    <a16:creationId xmlns:a16="http://schemas.microsoft.com/office/drawing/2014/main" id="{EB027B4A-D1A6-425A-B337-0B362FC3A1B4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3501;p46">
              <a:extLst>
                <a:ext uri="{FF2B5EF4-FFF2-40B4-BE49-F238E27FC236}">
                  <a16:creationId xmlns:a16="http://schemas.microsoft.com/office/drawing/2014/main" id="{B3253DC9-098C-4F52-A231-6B358EC0DF4E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323" name="Google Shape;3502;p46">
                <a:extLst>
                  <a:ext uri="{FF2B5EF4-FFF2-40B4-BE49-F238E27FC236}">
                    <a16:creationId xmlns:a16="http://schemas.microsoft.com/office/drawing/2014/main" id="{E924D92B-DA46-4733-8357-0846026DFBCE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503;p46">
                <a:extLst>
                  <a:ext uri="{FF2B5EF4-FFF2-40B4-BE49-F238E27FC236}">
                    <a16:creationId xmlns:a16="http://schemas.microsoft.com/office/drawing/2014/main" id="{EB1B0536-BA82-4E54-BB5A-4F2F0277A614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504;p46">
                <a:extLst>
                  <a:ext uri="{FF2B5EF4-FFF2-40B4-BE49-F238E27FC236}">
                    <a16:creationId xmlns:a16="http://schemas.microsoft.com/office/drawing/2014/main" id="{C4B0328C-DA40-4791-B7C2-CC22928058EF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505;p46">
                <a:extLst>
                  <a:ext uri="{FF2B5EF4-FFF2-40B4-BE49-F238E27FC236}">
                    <a16:creationId xmlns:a16="http://schemas.microsoft.com/office/drawing/2014/main" id="{A598E913-F08F-4A90-87DC-230CE0DD8B47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506;p46">
                <a:extLst>
                  <a:ext uri="{FF2B5EF4-FFF2-40B4-BE49-F238E27FC236}">
                    <a16:creationId xmlns:a16="http://schemas.microsoft.com/office/drawing/2014/main" id="{8B5918B8-A714-4848-91B8-C0CEEBB47FEF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507;p46">
                <a:extLst>
                  <a:ext uri="{FF2B5EF4-FFF2-40B4-BE49-F238E27FC236}">
                    <a16:creationId xmlns:a16="http://schemas.microsoft.com/office/drawing/2014/main" id="{B4C863D0-4998-481E-A78F-F2DB1CAB47D2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508;p46">
                <a:extLst>
                  <a:ext uri="{FF2B5EF4-FFF2-40B4-BE49-F238E27FC236}">
                    <a16:creationId xmlns:a16="http://schemas.microsoft.com/office/drawing/2014/main" id="{AACF9FD3-D060-4EF4-8A99-A762C27F6C9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509;p46">
                <a:extLst>
                  <a:ext uri="{FF2B5EF4-FFF2-40B4-BE49-F238E27FC236}">
                    <a16:creationId xmlns:a16="http://schemas.microsoft.com/office/drawing/2014/main" id="{CB0FE3B2-7318-4CBB-B391-28D3D6AD5F21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510;p46">
                <a:extLst>
                  <a:ext uri="{FF2B5EF4-FFF2-40B4-BE49-F238E27FC236}">
                    <a16:creationId xmlns:a16="http://schemas.microsoft.com/office/drawing/2014/main" id="{7FA4ACC1-E8DE-44F7-BB24-CB9FF4DA1559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511;p46">
                <a:extLst>
                  <a:ext uri="{FF2B5EF4-FFF2-40B4-BE49-F238E27FC236}">
                    <a16:creationId xmlns:a16="http://schemas.microsoft.com/office/drawing/2014/main" id="{17713A5A-266C-4D15-916B-5F15491E501E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512;p46">
                <a:extLst>
                  <a:ext uri="{FF2B5EF4-FFF2-40B4-BE49-F238E27FC236}">
                    <a16:creationId xmlns:a16="http://schemas.microsoft.com/office/drawing/2014/main" id="{047F677A-5034-454E-BE0E-01CE92E1500B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513;p46">
                <a:extLst>
                  <a:ext uri="{FF2B5EF4-FFF2-40B4-BE49-F238E27FC236}">
                    <a16:creationId xmlns:a16="http://schemas.microsoft.com/office/drawing/2014/main" id="{0D4FD325-2573-43A9-B022-93254C2E2D0B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514;p46">
                <a:extLst>
                  <a:ext uri="{FF2B5EF4-FFF2-40B4-BE49-F238E27FC236}">
                    <a16:creationId xmlns:a16="http://schemas.microsoft.com/office/drawing/2014/main" id="{FF6418BB-CF5E-4D94-9410-C2AF42490EA5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515;p46">
                <a:extLst>
                  <a:ext uri="{FF2B5EF4-FFF2-40B4-BE49-F238E27FC236}">
                    <a16:creationId xmlns:a16="http://schemas.microsoft.com/office/drawing/2014/main" id="{22CD8150-AF7B-40F1-AB25-D953A06C8F05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516;p46">
                <a:extLst>
                  <a:ext uri="{FF2B5EF4-FFF2-40B4-BE49-F238E27FC236}">
                    <a16:creationId xmlns:a16="http://schemas.microsoft.com/office/drawing/2014/main" id="{136E55D2-F4F0-4846-9869-6D6355269229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517;p46">
                <a:extLst>
                  <a:ext uri="{FF2B5EF4-FFF2-40B4-BE49-F238E27FC236}">
                    <a16:creationId xmlns:a16="http://schemas.microsoft.com/office/drawing/2014/main" id="{7959CDC9-6FC2-4B6C-AF0D-F3DFFD4A6C4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518;p46">
                <a:extLst>
                  <a:ext uri="{FF2B5EF4-FFF2-40B4-BE49-F238E27FC236}">
                    <a16:creationId xmlns:a16="http://schemas.microsoft.com/office/drawing/2014/main" id="{D466894A-99ED-4E3D-95FD-ECF1CF0EB7DA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519;p46">
                <a:extLst>
                  <a:ext uri="{FF2B5EF4-FFF2-40B4-BE49-F238E27FC236}">
                    <a16:creationId xmlns:a16="http://schemas.microsoft.com/office/drawing/2014/main" id="{4C1885F0-E849-4F2A-932E-7BCF922E9326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" name="Google Shape;3520;p46">
              <a:extLst>
                <a:ext uri="{FF2B5EF4-FFF2-40B4-BE49-F238E27FC236}">
                  <a16:creationId xmlns:a16="http://schemas.microsoft.com/office/drawing/2014/main" id="{993549AC-BF0D-472E-908F-073908CD95C2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303" name="Google Shape;3521;p46">
                <a:extLst>
                  <a:ext uri="{FF2B5EF4-FFF2-40B4-BE49-F238E27FC236}">
                    <a16:creationId xmlns:a16="http://schemas.microsoft.com/office/drawing/2014/main" id="{A50EEA28-AA24-4886-8F3F-2CB6F33CDA9C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522;p46">
                <a:extLst>
                  <a:ext uri="{FF2B5EF4-FFF2-40B4-BE49-F238E27FC236}">
                    <a16:creationId xmlns:a16="http://schemas.microsoft.com/office/drawing/2014/main" id="{1614EF56-01CB-47F3-83AE-A4DB959B0368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523;p46">
                <a:extLst>
                  <a:ext uri="{FF2B5EF4-FFF2-40B4-BE49-F238E27FC236}">
                    <a16:creationId xmlns:a16="http://schemas.microsoft.com/office/drawing/2014/main" id="{ACE46CB9-4F24-47F1-977E-A9A29EE04764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524;p46">
                <a:extLst>
                  <a:ext uri="{FF2B5EF4-FFF2-40B4-BE49-F238E27FC236}">
                    <a16:creationId xmlns:a16="http://schemas.microsoft.com/office/drawing/2014/main" id="{851B0DFC-178C-43D7-A033-914D3C26ED70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525;p46">
                <a:extLst>
                  <a:ext uri="{FF2B5EF4-FFF2-40B4-BE49-F238E27FC236}">
                    <a16:creationId xmlns:a16="http://schemas.microsoft.com/office/drawing/2014/main" id="{24E95D40-2008-4A1F-9333-6331B5A17BA0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526;p46">
                <a:extLst>
                  <a:ext uri="{FF2B5EF4-FFF2-40B4-BE49-F238E27FC236}">
                    <a16:creationId xmlns:a16="http://schemas.microsoft.com/office/drawing/2014/main" id="{C1F42B9E-B21B-4C32-8B9E-488FCACCC5A1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527;p46">
                <a:extLst>
                  <a:ext uri="{FF2B5EF4-FFF2-40B4-BE49-F238E27FC236}">
                    <a16:creationId xmlns:a16="http://schemas.microsoft.com/office/drawing/2014/main" id="{A96B025C-74AE-4568-9EFB-55770351F042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528;p46">
                <a:extLst>
                  <a:ext uri="{FF2B5EF4-FFF2-40B4-BE49-F238E27FC236}">
                    <a16:creationId xmlns:a16="http://schemas.microsoft.com/office/drawing/2014/main" id="{E9E45B15-0EEF-4815-AA55-FB5C7AF97004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529;p46">
                <a:extLst>
                  <a:ext uri="{FF2B5EF4-FFF2-40B4-BE49-F238E27FC236}">
                    <a16:creationId xmlns:a16="http://schemas.microsoft.com/office/drawing/2014/main" id="{05D5F80B-FE2A-4B3C-8A64-BAFDE3D52FA4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530;p46">
                <a:extLst>
                  <a:ext uri="{FF2B5EF4-FFF2-40B4-BE49-F238E27FC236}">
                    <a16:creationId xmlns:a16="http://schemas.microsoft.com/office/drawing/2014/main" id="{0814A283-6952-4BAE-96F6-3A7F8838D870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531;p46">
                <a:extLst>
                  <a:ext uri="{FF2B5EF4-FFF2-40B4-BE49-F238E27FC236}">
                    <a16:creationId xmlns:a16="http://schemas.microsoft.com/office/drawing/2014/main" id="{BFC64165-F2B4-4E30-B7A5-42E2C0E2BCB5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532;p46">
                <a:extLst>
                  <a:ext uri="{FF2B5EF4-FFF2-40B4-BE49-F238E27FC236}">
                    <a16:creationId xmlns:a16="http://schemas.microsoft.com/office/drawing/2014/main" id="{AC81ECD0-CCB9-4876-BC8F-93D537C6AE8B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533;p46">
                <a:extLst>
                  <a:ext uri="{FF2B5EF4-FFF2-40B4-BE49-F238E27FC236}">
                    <a16:creationId xmlns:a16="http://schemas.microsoft.com/office/drawing/2014/main" id="{B54A3A25-7240-48A9-A091-3588285D4697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534;p46">
                <a:extLst>
                  <a:ext uri="{FF2B5EF4-FFF2-40B4-BE49-F238E27FC236}">
                    <a16:creationId xmlns:a16="http://schemas.microsoft.com/office/drawing/2014/main" id="{FC34EDEC-8EA5-4B13-928D-80454B050BD9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535;p46">
                <a:extLst>
                  <a:ext uri="{FF2B5EF4-FFF2-40B4-BE49-F238E27FC236}">
                    <a16:creationId xmlns:a16="http://schemas.microsoft.com/office/drawing/2014/main" id="{862E7A07-99F1-45E6-AA1A-7E01F015C1C7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536;p46">
                <a:extLst>
                  <a:ext uri="{FF2B5EF4-FFF2-40B4-BE49-F238E27FC236}">
                    <a16:creationId xmlns:a16="http://schemas.microsoft.com/office/drawing/2014/main" id="{CC863CF0-F64C-4485-941D-774411CE3F79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537;p46">
                <a:extLst>
                  <a:ext uri="{FF2B5EF4-FFF2-40B4-BE49-F238E27FC236}">
                    <a16:creationId xmlns:a16="http://schemas.microsoft.com/office/drawing/2014/main" id="{01D273F6-B88B-43E5-B70F-BDEF56693164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538;p46">
                <a:extLst>
                  <a:ext uri="{FF2B5EF4-FFF2-40B4-BE49-F238E27FC236}">
                    <a16:creationId xmlns:a16="http://schemas.microsoft.com/office/drawing/2014/main" id="{AB7EDAEC-4D3F-404C-AFAE-48045CBA648D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539;p46">
                <a:extLst>
                  <a:ext uri="{FF2B5EF4-FFF2-40B4-BE49-F238E27FC236}">
                    <a16:creationId xmlns:a16="http://schemas.microsoft.com/office/drawing/2014/main" id="{2C769D6A-1908-4CC4-A01D-7BBED94525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540;p46">
                <a:extLst>
                  <a:ext uri="{FF2B5EF4-FFF2-40B4-BE49-F238E27FC236}">
                    <a16:creationId xmlns:a16="http://schemas.microsoft.com/office/drawing/2014/main" id="{5F081416-4C5A-42EC-9BE6-1124C9283648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" name="Google Shape;3541;p46">
              <a:extLst>
                <a:ext uri="{FF2B5EF4-FFF2-40B4-BE49-F238E27FC236}">
                  <a16:creationId xmlns:a16="http://schemas.microsoft.com/office/drawing/2014/main" id="{9EE5D7AD-BDFF-4FAE-982D-87975CC9D2C7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292" name="Google Shape;3542;p46">
                <a:extLst>
                  <a:ext uri="{FF2B5EF4-FFF2-40B4-BE49-F238E27FC236}">
                    <a16:creationId xmlns:a16="http://schemas.microsoft.com/office/drawing/2014/main" id="{428E76B3-CF8D-444A-822E-0FD47CB5FBF2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543;p46">
                <a:extLst>
                  <a:ext uri="{FF2B5EF4-FFF2-40B4-BE49-F238E27FC236}">
                    <a16:creationId xmlns:a16="http://schemas.microsoft.com/office/drawing/2014/main" id="{D51820CE-72A3-4776-82B0-E4C75F97C3FA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544;p46">
                <a:extLst>
                  <a:ext uri="{FF2B5EF4-FFF2-40B4-BE49-F238E27FC236}">
                    <a16:creationId xmlns:a16="http://schemas.microsoft.com/office/drawing/2014/main" id="{86C6B5E7-896A-48A8-B891-90FFB14207C8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545;p46">
                <a:extLst>
                  <a:ext uri="{FF2B5EF4-FFF2-40B4-BE49-F238E27FC236}">
                    <a16:creationId xmlns:a16="http://schemas.microsoft.com/office/drawing/2014/main" id="{953DAD9E-8B4F-43AA-9F55-7F8F3F6E5147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546;p46">
                <a:extLst>
                  <a:ext uri="{FF2B5EF4-FFF2-40B4-BE49-F238E27FC236}">
                    <a16:creationId xmlns:a16="http://schemas.microsoft.com/office/drawing/2014/main" id="{275A7934-7923-4CBC-804E-3BE0680FF2D4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547;p46">
                <a:extLst>
                  <a:ext uri="{FF2B5EF4-FFF2-40B4-BE49-F238E27FC236}">
                    <a16:creationId xmlns:a16="http://schemas.microsoft.com/office/drawing/2014/main" id="{4681B3A1-75EA-4671-9D73-A2004C394409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548;p46">
                <a:extLst>
                  <a:ext uri="{FF2B5EF4-FFF2-40B4-BE49-F238E27FC236}">
                    <a16:creationId xmlns:a16="http://schemas.microsoft.com/office/drawing/2014/main" id="{5F3E476B-DBEE-48A6-B62E-D60F004F0A23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549;p46">
                <a:extLst>
                  <a:ext uri="{FF2B5EF4-FFF2-40B4-BE49-F238E27FC236}">
                    <a16:creationId xmlns:a16="http://schemas.microsoft.com/office/drawing/2014/main" id="{D4BF024F-6ABD-4B11-9FB8-17E0578CE4EA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550;p46">
                <a:extLst>
                  <a:ext uri="{FF2B5EF4-FFF2-40B4-BE49-F238E27FC236}">
                    <a16:creationId xmlns:a16="http://schemas.microsoft.com/office/drawing/2014/main" id="{53C58692-323F-4599-B1BB-EF7EF964BB32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551;p46">
                <a:extLst>
                  <a:ext uri="{FF2B5EF4-FFF2-40B4-BE49-F238E27FC236}">
                    <a16:creationId xmlns:a16="http://schemas.microsoft.com/office/drawing/2014/main" id="{89071EDC-8786-430F-823F-BC56018331D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552;p46">
                <a:extLst>
                  <a:ext uri="{FF2B5EF4-FFF2-40B4-BE49-F238E27FC236}">
                    <a16:creationId xmlns:a16="http://schemas.microsoft.com/office/drawing/2014/main" id="{BC7238C6-BED3-4E9F-97EC-8A41489C3105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" name="Google Shape;3553;p46">
              <a:extLst>
                <a:ext uri="{FF2B5EF4-FFF2-40B4-BE49-F238E27FC236}">
                  <a16:creationId xmlns:a16="http://schemas.microsoft.com/office/drawing/2014/main" id="{E3196D6D-5722-41C6-8879-FF660499E4E3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54;p46">
              <a:extLst>
                <a:ext uri="{FF2B5EF4-FFF2-40B4-BE49-F238E27FC236}">
                  <a16:creationId xmlns:a16="http://schemas.microsoft.com/office/drawing/2014/main" id="{85873466-D44F-4678-9C45-7F5A53811CC6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3555;p46">
              <a:extLst>
                <a:ext uri="{FF2B5EF4-FFF2-40B4-BE49-F238E27FC236}">
                  <a16:creationId xmlns:a16="http://schemas.microsoft.com/office/drawing/2014/main" id="{DCA8BCE1-DB8F-4A48-9473-D28A02CDA311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271" name="Google Shape;3556;p46">
                <a:extLst>
                  <a:ext uri="{FF2B5EF4-FFF2-40B4-BE49-F238E27FC236}">
                    <a16:creationId xmlns:a16="http://schemas.microsoft.com/office/drawing/2014/main" id="{909C0489-BBF7-43A2-B3FE-0B78AFAEFA6F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557;p46">
                <a:extLst>
                  <a:ext uri="{FF2B5EF4-FFF2-40B4-BE49-F238E27FC236}">
                    <a16:creationId xmlns:a16="http://schemas.microsoft.com/office/drawing/2014/main" id="{8FEA148E-1E10-46BE-A7F0-97D475EC3C5C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558;p46">
                <a:extLst>
                  <a:ext uri="{FF2B5EF4-FFF2-40B4-BE49-F238E27FC236}">
                    <a16:creationId xmlns:a16="http://schemas.microsoft.com/office/drawing/2014/main" id="{031F0A9A-B7F6-40AC-8DF6-DB68615B8F57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559;p46">
                <a:extLst>
                  <a:ext uri="{FF2B5EF4-FFF2-40B4-BE49-F238E27FC236}">
                    <a16:creationId xmlns:a16="http://schemas.microsoft.com/office/drawing/2014/main" id="{D7432ED3-9DDE-4005-9F20-2FC1987E71D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560;p46">
                <a:extLst>
                  <a:ext uri="{FF2B5EF4-FFF2-40B4-BE49-F238E27FC236}">
                    <a16:creationId xmlns:a16="http://schemas.microsoft.com/office/drawing/2014/main" id="{A700324D-2644-4468-9520-770EDBD9245B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561;p46">
                <a:extLst>
                  <a:ext uri="{FF2B5EF4-FFF2-40B4-BE49-F238E27FC236}">
                    <a16:creationId xmlns:a16="http://schemas.microsoft.com/office/drawing/2014/main" id="{716420C4-BE50-4140-BE35-B5B1F7A57882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562;p46">
                <a:extLst>
                  <a:ext uri="{FF2B5EF4-FFF2-40B4-BE49-F238E27FC236}">
                    <a16:creationId xmlns:a16="http://schemas.microsoft.com/office/drawing/2014/main" id="{5B1819D1-9773-403B-8188-658AE3A8F8B3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563;p46">
                <a:extLst>
                  <a:ext uri="{FF2B5EF4-FFF2-40B4-BE49-F238E27FC236}">
                    <a16:creationId xmlns:a16="http://schemas.microsoft.com/office/drawing/2014/main" id="{55A59D17-6387-4E7E-AB56-EECB75C8CF16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564;p46">
                <a:extLst>
                  <a:ext uri="{FF2B5EF4-FFF2-40B4-BE49-F238E27FC236}">
                    <a16:creationId xmlns:a16="http://schemas.microsoft.com/office/drawing/2014/main" id="{96D0CD67-87F0-4A4F-A4B2-CBB8E6828790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565;p46">
                <a:extLst>
                  <a:ext uri="{FF2B5EF4-FFF2-40B4-BE49-F238E27FC236}">
                    <a16:creationId xmlns:a16="http://schemas.microsoft.com/office/drawing/2014/main" id="{81C1D3C9-2CA4-422D-AD1F-E21C5167494E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566;p46">
                <a:extLst>
                  <a:ext uri="{FF2B5EF4-FFF2-40B4-BE49-F238E27FC236}">
                    <a16:creationId xmlns:a16="http://schemas.microsoft.com/office/drawing/2014/main" id="{187209FA-35F6-4849-B7C5-64494459C516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567;p46">
                <a:extLst>
                  <a:ext uri="{FF2B5EF4-FFF2-40B4-BE49-F238E27FC236}">
                    <a16:creationId xmlns:a16="http://schemas.microsoft.com/office/drawing/2014/main" id="{72C77C51-6B7C-4EEA-ABD6-AE99AA0E723D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568;p46">
                <a:extLst>
                  <a:ext uri="{FF2B5EF4-FFF2-40B4-BE49-F238E27FC236}">
                    <a16:creationId xmlns:a16="http://schemas.microsoft.com/office/drawing/2014/main" id="{1F70700C-B73E-46DB-9F6D-EA80D889FB68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569;p46">
                <a:extLst>
                  <a:ext uri="{FF2B5EF4-FFF2-40B4-BE49-F238E27FC236}">
                    <a16:creationId xmlns:a16="http://schemas.microsoft.com/office/drawing/2014/main" id="{6F570EB4-CE43-4AF0-863F-114ADDAE6C09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570;p46">
                <a:extLst>
                  <a:ext uri="{FF2B5EF4-FFF2-40B4-BE49-F238E27FC236}">
                    <a16:creationId xmlns:a16="http://schemas.microsoft.com/office/drawing/2014/main" id="{1487D2E8-1ED2-46EE-B433-9521E07458C5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571;p46">
                <a:extLst>
                  <a:ext uri="{FF2B5EF4-FFF2-40B4-BE49-F238E27FC236}">
                    <a16:creationId xmlns:a16="http://schemas.microsoft.com/office/drawing/2014/main" id="{83EC030B-3068-4795-ACAC-F6634939EDE5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572;p46">
                <a:extLst>
                  <a:ext uri="{FF2B5EF4-FFF2-40B4-BE49-F238E27FC236}">
                    <a16:creationId xmlns:a16="http://schemas.microsoft.com/office/drawing/2014/main" id="{5A433360-4B64-445B-B818-D02F6AA6F91E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573;p46">
                <a:extLst>
                  <a:ext uri="{FF2B5EF4-FFF2-40B4-BE49-F238E27FC236}">
                    <a16:creationId xmlns:a16="http://schemas.microsoft.com/office/drawing/2014/main" id="{2FFC91C5-602F-4792-A62D-FD641FD59027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574;p46">
                <a:extLst>
                  <a:ext uri="{FF2B5EF4-FFF2-40B4-BE49-F238E27FC236}">
                    <a16:creationId xmlns:a16="http://schemas.microsoft.com/office/drawing/2014/main" id="{222A97D0-6B04-4DE5-9001-C119C1E52DEC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575;p46">
                <a:extLst>
                  <a:ext uri="{FF2B5EF4-FFF2-40B4-BE49-F238E27FC236}">
                    <a16:creationId xmlns:a16="http://schemas.microsoft.com/office/drawing/2014/main" id="{339108A6-393F-4558-9D1F-558FCC844E3E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576;p46">
                <a:extLst>
                  <a:ext uri="{FF2B5EF4-FFF2-40B4-BE49-F238E27FC236}">
                    <a16:creationId xmlns:a16="http://schemas.microsoft.com/office/drawing/2014/main" id="{3BD37CC5-0A27-42CC-8DBD-CEBE45FB0B6D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" name="Google Shape;3577;p46">
              <a:extLst>
                <a:ext uri="{FF2B5EF4-FFF2-40B4-BE49-F238E27FC236}">
                  <a16:creationId xmlns:a16="http://schemas.microsoft.com/office/drawing/2014/main" id="{33FC69CD-C9F3-4CB9-B334-1BBD03459CF3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67" name="Google Shape;3578;p46">
                <a:extLst>
                  <a:ext uri="{FF2B5EF4-FFF2-40B4-BE49-F238E27FC236}">
                    <a16:creationId xmlns:a16="http://schemas.microsoft.com/office/drawing/2014/main" id="{BADCC7A3-E89A-45A5-85D1-F81F57592604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579;p46">
                <a:extLst>
                  <a:ext uri="{FF2B5EF4-FFF2-40B4-BE49-F238E27FC236}">
                    <a16:creationId xmlns:a16="http://schemas.microsoft.com/office/drawing/2014/main" id="{B969BD5D-AF02-4674-AD94-6956B9FD11FC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580;p46">
                <a:extLst>
                  <a:ext uri="{FF2B5EF4-FFF2-40B4-BE49-F238E27FC236}">
                    <a16:creationId xmlns:a16="http://schemas.microsoft.com/office/drawing/2014/main" id="{8CB30FAC-0AF2-4A51-BD90-92B90F63C054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581;p46">
                <a:extLst>
                  <a:ext uri="{FF2B5EF4-FFF2-40B4-BE49-F238E27FC236}">
                    <a16:creationId xmlns:a16="http://schemas.microsoft.com/office/drawing/2014/main" id="{46C77CD2-24E5-460F-BD45-376512DF4560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" name="Google Shape;3582;p46">
              <a:extLst>
                <a:ext uri="{FF2B5EF4-FFF2-40B4-BE49-F238E27FC236}">
                  <a16:creationId xmlns:a16="http://schemas.microsoft.com/office/drawing/2014/main" id="{6BED9774-058D-43F8-8563-8A8485FE39C4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257" name="Google Shape;3583;p46">
                <a:extLst>
                  <a:ext uri="{FF2B5EF4-FFF2-40B4-BE49-F238E27FC236}">
                    <a16:creationId xmlns:a16="http://schemas.microsoft.com/office/drawing/2014/main" id="{889EA01D-83DE-4A41-8653-D28780642AD4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584;p46">
                <a:extLst>
                  <a:ext uri="{FF2B5EF4-FFF2-40B4-BE49-F238E27FC236}">
                    <a16:creationId xmlns:a16="http://schemas.microsoft.com/office/drawing/2014/main" id="{9F674420-A519-4F0F-83C7-16F0D04D4A00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585;p46">
                <a:extLst>
                  <a:ext uri="{FF2B5EF4-FFF2-40B4-BE49-F238E27FC236}">
                    <a16:creationId xmlns:a16="http://schemas.microsoft.com/office/drawing/2014/main" id="{CD2A4F6C-57AD-43D3-919F-E75CB553A4DD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586;p46">
                <a:extLst>
                  <a:ext uri="{FF2B5EF4-FFF2-40B4-BE49-F238E27FC236}">
                    <a16:creationId xmlns:a16="http://schemas.microsoft.com/office/drawing/2014/main" id="{FF362E3D-7DF9-4F1A-B8C5-24A5293F7BD4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587;p46">
                <a:extLst>
                  <a:ext uri="{FF2B5EF4-FFF2-40B4-BE49-F238E27FC236}">
                    <a16:creationId xmlns:a16="http://schemas.microsoft.com/office/drawing/2014/main" id="{8B43B269-E508-4B5A-92E6-B512CC522792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588;p46">
                <a:extLst>
                  <a:ext uri="{FF2B5EF4-FFF2-40B4-BE49-F238E27FC236}">
                    <a16:creationId xmlns:a16="http://schemas.microsoft.com/office/drawing/2014/main" id="{92D4D8B7-7787-44AA-B2CA-7F87629D09BC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589;p46">
                <a:extLst>
                  <a:ext uri="{FF2B5EF4-FFF2-40B4-BE49-F238E27FC236}">
                    <a16:creationId xmlns:a16="http://schemas.microsoft.com/office/drawing/2014/main" id="{C8AC8F63-2722-452A-93AB-BC52BF31A295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590;p46">
                <a:extLst>
                  <a:ext uri="{FF2B5EF4-FFF2-40B4-BE49-F238E27FC236}">
                    <a16:creationId xmlns:a16="http://schemas.microsoft.com/office/drawing/2014/main" id="{A767D373-B225-4B5F-870A-AEEC9D2C5812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591;p46">
                <a:extLst>
                  <a:ext uri="{FF2B5EF4-FFF2-40B4-BE49-F238E27FC236}">
                    <a16:creationId xmlns:a16="http://schemas.microsoft.com/office/drawing/2014/main" id="{0AA58667-9CDF-41F0-A35B-AC1D658658F3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592;p46">
                <a:extLst>
                  <a:ext uri="{FF2B5EF4-FFF2-40B4-BE49-F238E27FC236}">
                    <a16:creationId xmlns:a16="http://schemas.microsoft.com/office/drawing/2014/main" id="{07428244-4D24-4AB9-9748-D8F6789728A8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3593;p46">
              <a:extLst>
                <a:ext uri="{FF2B5EF4-FFF2-40B4-BE49-F238E27FC236}">
                  <a16:creationId xmlns:a16="http://schemas.microsoft.com/office/drawing/2014/main" id="{02654660-5264-429A-949D-A65A3C2A9D74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253" name="Google Shape;3594;p46">
                <a:extLst>
                  <a:ext uri="{FF2B5EF4-FFF2-40B4-BE49-F238E27FC236}">
                    <a16:creationId xmlns:a16="http://schemas.microsoft.com/office/drawing/2014/main" id="{B85EA672-7D9A-4A32-93AB-7CD518E5422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595;p46">
                <a:extLst>
                  <a:ext uri="{FF2B5EF4-FFF2-40B4-BE49-F238E27FC236}">
                    <a16:creationId xmlns:a16="http://schemas.microsoft.com/office/drawing/2014/main" id="{187C9654-B586-43ED-86EF-AABABE2F7273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596;p46">
                <a:extLst>
                  <a:ext uri="{FF2B5EF4-FFF2-40B4-BE49-F238E27FC236}">
                    <a16:creationId xmlns:a16="http://schemas.microsoft.com/office/drawing/2014/main" id="{1AB6F0F8-8D12-4781-83DD-57494A34CA41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597;p46">
                <a:extLst>
                  <a:ext uri="{FF2B5EF4-FFF2-40B4-BE49-F238E27FC236}">
                    <a16:creationId xmlns:a16="http://schemas.microsoft.com/office/drawing/2014/main" id="{2A08E6FF-0240-4FC8-8ADB-0095947FB8CD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655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0"/>
          <p:cNvSpPr txBox="1">
            <a:spLocks noGrp="1"/>
          </p:cNvSpPr>
          <p:nvPr>
            <p:ph type="subTitle" idx="3"/>
          </p:nvPr>
        </p:nvSpPr>
        <p:spPr>
          <a:xfrm>
            <a:off x="5425440" y="1091668"/>
            <a:ext cx="2949910" cy="1480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dirty="0"/>
              <a:t>Landing Page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</a:t>
            </a:r>
            <a:r>
              <a:rPr lang="en-ID" dirty="0" err="1"/>
              <a:t>utama</a:t>
            </a:r>
            <a:r>
              <a:rPr lang="en-ID" dirty="0"/>
              <a:t>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entitas</a:t>
            </a:r>
            <a:r>
              <a:rPr lang="en-ID" dirty="0"/>
              <a:t>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SIMAK UNUD. </a:t>
            </a:r>
          </a:p>
          <a:p>
            <a:pPr marL="0" lvl="0" indent="0" algn="just"/>
            <a:endParaRPr lang="en-ID" dirty="0"/>
          </a:p>
          <a:p>
            <a:pPr marL="0" lvl="0" indent="0" algn="just"/>
            <a:r>
              <a:rPr lang="en-ID" dirty="0"/>
              <a:t>Pada </a:t>
            </a:r>
            <a:r>
              <a:rPr lang="en-ID" dirty="0" err="1"/>
              <a:t>halaman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berita</a:t>
            </a:r>
            <a:r>
              <a:rPr lang="en-ID" dirty="0"/>
              <a:t> </a:t>
            </a:r>
            <a:r>
              <a:rPr lang="en-ID" dirty="0" err="1"/>
              <a:t>terkini</a:t>
            </a:r>
            <a:r>
              <a:rPr lang="en-ID" dirty="0"/>
              <a:t> yang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terjadi</a:t>
            </a:r>
            <a:r>
              <a:rPr lang="en-ID" dirty="0"/>
              <a:t> di </a:t>
            </a:r>
            <a:r>
              <a:rPr lang="en-ID" dirty="0" err="1"/>
              <a:t>Universitas</a:t>
            </a:r>
            <a:r>
              <a:rPr lang="en-ID" dirty="0"/>
              <a:t> </a:t>
            </a:r>
            <a:r>
              <a:rPr lang="en-ID" dirty="0" err="1"/>
              <a:t>Udayana</a:t>
            </a:r>
            <a:r>
              <a:rPr lang="en-ID" dirty="0"/>
              <a:t>.</a:t>
            </a:r>
          </a:p>
        </p:txBody>
      </p:sp>
      <p:sp>
        <p:nvSpPr>
          <p:cNvPr id="802" name="Google Shape;802;p30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Landing page </a:t>
            </a:r>
            <a:r>
              <a:rPr lang="en-ID" dirty="0" err="1"/>
              <a:t>simak</a:t>
            </a:r>
            <a:r>
              <a:rPr lang="en-ID" dirty="0"/>
              <a:t> </a:t>
            </a:r>
            <a:r>
              <a:rPr lang="en-ID" dirty="0" err="1"/>
              <a:t>unud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EEFC8-C6C9-41CF-BB14-12C3B8C5B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1"/>
          <a:stretch/>
        </p:blipFill>
        <p:spPr>
          <a:xfrm>
            <a:off x="529891" y="205038"/>
            <a:ext cx="4514626" cy="47334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0"/>
          <p:cNvSpPr txBox="1">
            <a:spLocks noGrp="1"/>
          </p:cNvSpPr>
          <p:nvPr>
            <p:ph type="subTitle" idx="3"/>
          </p:nvPr>
        </p:nvSpPr>
        <p:spPr>
          <a:xfrm>
            <a:off x="5425440" y="1091668"/>
            <a:ext cx="2949910" cy="2413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dirty="0"/>
              <a:t>Halaman login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yang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diakses</a:t>
            </a:r>
            <a:r>
              <a:rPr lang="en-ID" dirty="0"/>
              <a:t> oleh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entitas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masuk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SIMAK UNUD.</a:t>
            </a:r>
          </a:p>
          <a:p>
            <a:pPr marL="0" lvl="0" indent="0" algn="just"/>
            <a:endParaRPr lang="en-ID" dirty="0"/>
          </a:p>
          <a:p>
            <a:pPr marL="0" lvl="0" indent="0" algn="just"/>
            <a:r>
              <a:rPr lang="en-ID" dirty="0" err="1"/>
              <a:t>Masing-masing</a:t>
            </a:r>
            <a:r>
              <a:rPr lang="en-ID" dirty="0"/>
              <a:t> role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memdapat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menu yang </a:t>
            </a:r>
            <a:r>
              <a:rPr lang="en-ID" dirty="0" err="1"/>
              <a:t>berbeda-beda</a:t>
            </a:r>
            <a:r>
              <a:rPr lang="en-ID" dirty="0"/>
              <a:t> </a:t>
            </a:r>
            <a:r>
              <a:rPr lang="en-ID" dirty="0" err="1"/>
              <a:t>setelah</a:t>
            </a:r>
            <a:r>
              <a:rPr lang="en-ID" dirty="0"/>
              <a:t> login.</a:t>
            </a:r>
          </a:p>
          <a:p>
            <a:pPr marL="0" lvl="0" indent="0" algn="just"/>
            <a:endParaRPr lang="en-ID" dirty="0"/>
          </a:p>
          <a:p>
            <a:pPr marL="0" lvl="0" indent="0" algn="just"/>
            <a:r>
              <a:rPr lang="en-ID" dirty="0"/>
              <a:t>Jika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akun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diarahkan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</a:t>
            </a:r>
            <a:r>
              <a:rPr lang="en-ID" dirty="0" err="1"/>
              <a:t>registrasi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akun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mahasiswa</a:t>
            </a:r>
            <a:r>
              <a:rPr lang="en-ID" dirty="0"/>
              <a:t>.</a:t>
            </a:r>
          </a:p>
        </p:txBody>
      </p:sp>
      <p:sp>
        <p:nvSpPr>
          <p:cNvPr id="802" name="Google Shape;802;p30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dirty="0"/>
              <a:t>Login &amp; Registrasi Mahasiwa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B0961-9757-4CDB-AC2B-3739847A8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2" r="28254"/>
          <a:stretch/>
        </p:blipFill>
        <p:spPr>
          <a:xfrm>
            <a:off x="0" y="131649"/>
            <a:ext cx="3214091" cy="3547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7C250E-C69A-412E-BF6D-C48FCEA64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42" r="29569"/>
          <a:stretch/>
        </p:blipFill>
        <p:spPr>
          <a:xfrm>
            <a:off x="2887019" y="1905510"/>
            <a:ext cx="2538421" cy="297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1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0"/>
          <p:cNvSpPr txBox="1">
            <a:spLocks noGrp="1"/>
          </p:cNvSpPr>
          <p:nvPr>
            <p:ph type="subTitle" idx="3"/>
          </p:nvPr>
        </p:nvSpPr>
        <p:spPr>
          <a:xfrm>
            <a:off x="5425440" y="1091668"/>
            <a:ext cx="2949910" cy="1738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ID" dirty="0"/>
              <a:t>Halaman </a:t>
            </a:r>
            <a:r>
              <a:rPr lang="en-ID" dirty="0" err="1"/>
              <a:t>registrasi</a:t>
            </a:r>
            <a:r>
              <a:rPr lang="en-ID" dirty="0"/>
              <a:t> </a:t>
            </a:r>
            <a:r>
              <a:rPr lang="en-ID" dirty="0" err="1"/>
              <a:t>dosen</a:t>
            </a:r>
            <a:r>
              <a:rPr lang="en-ID" dirty="0"/>
              <a:t> dan admin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halaman</a:t>
            </a:r>
            <a:r>
              <a:rPr lang="en-ID" dirty="0"/>
              <a:t> yang </a:t>
            </a:r>
            <a:r>
              <a:rPr lang="en-ID" dirty="0" err="1"/>
              <a:t>bersifat</a:t>
            </a:r>
            <a:r>
              <a:rPr lang="en-ID" dirty="0"/>
              <a:t> private. </a:t>
            </a:r>
          </a:p>
          <a:p>
            <a:pPr marL="0" lvl="0" indent="0" algn="just"/>
            <a:endParaRPr lang="en-ID" dirty="0"/>
          </a:p>
          <a:p>
            <a:pPr marL="0" lvl="0" indent="0" algn="just"/>
            <a:r>
              <a:rPr lang="en-ID" dirty="0" err="1"/>
              <a:t>Hanya</a:t>
            </a:r>
            <a:r>
              <a:rPr lang="en-ID" dirty="0"/>
              <a:t> admin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mendaftarkan</a:t>
            </a:r>
            <a:r>
              <a:rPr lang="en-ID" dirty="0"/>
              <a:t> admin lain dan </a:t>
            </a:r>
            <a:r>
              <a:rPr lang="en-ID" dirty="0" err="1"/>
              <a:t>dosen</a:t>
            </a:r>
            <a:r>
              <a:rPr lang="en-ID" dirty="0"/>
              <a:t> pada </a:t>
            </a:r>
            <a:r>
              <a:rPr lang="en-ID" dirty="0" err="1"/>
              <a:t>halaman</a:t>
            </a:r>
            <a:r>
              <a:rPr lang="en-ID" dirty="0"/>
              <a:t> </a:t>
            </a:r>
            <a:r>
              <a:rPr lang="en-ID" dirty="0" err="1"/>
              <a:t>registrasi</a:t>
            </a:r>
            <a:r>
              <a:rPr lang="en-ID" dirty="0"/>
              <a:t> yang </a:t>
            </a:r>
            <a:r>
              <a:rPr lang="en-ID" dirty="0" err="1"/>
              <a:t>tersedia</a:t>
            </a:r>
            <a:r>
              <a:rPr lang="en-ID" dirty="0"/>
              <a:t> pada dashboard admin.</a:t>
            </a:r>
          </a:p>
        </p:txBody>
      </p:sp>
      <p:sp>
        <p:nvSpPr>
          <p:cNvPr id="802" name="Google Shape;802;p30"/>
          <p:cNvSpPr txBox="1">
            <a:spLocks noGrp="1"/>
          </p:cNvSpPr>
          <p:nvPr>
            <p:ph type="ctrTitle" idx="4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i-FI" dirty="0"/>
              <a:t>Login &amp; Registrasi DOSEN DAN ADMIN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1B919C-9FAF-4769-8541-C4033C188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63" r="31746"/>
          <a:stretch/>
        </p:blipFill>
        <p:spPr>
          <a:xfrm>
            <a:off x="-94342" y="88106"/>
            <a:ext cx="3126396" cy="41168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713A3-6583-498D-942F-10FE61614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63" r="31746"/>
          <a:stretch/>
        </p:blipFill>
        <p:spPr>
          <a:xfrm>
            <a:off x="2063933" y="938500"/>
            <a:ext cx="3194700" cy="42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64566"/>
      </p:ext>
    </p:extLst>
  </p:cSld>
  <p:clrMapOvr>
    <a:masterClrMapping/>
  </p:clrMapOvr>
</p:sld>
</file>

<file path=ppt/theme/theme1.xml><?xml version="1.0" encoding="utf-8"?>
<a:theme xmlns:a="http://schemas.openxmlformats.org/drawingml/2006/main" name="Economy Thesis by Slidesgo">
  <a:themeElements>
    <a:clrScheme name="Simple Light">
      <a:dk1>
        <a:srgbClr val="EFEFEF"/>
      </a:dk1>
      <a:lt1>
        <a:srgbClr val="FFF2CC"/>
      </a:lt1>
      <a:dk2>
        <a:srgbClr val="FFE599"/>
      </a:dk2>
      <a:lt2>
        <a:srgbClr val="FFD966"/>
      </a:lt2>
      <a:accent1>
        <a:srgbClr val="F1C232"/>
      </a:accent1>
      <a:accent2>
        <a:srgbClr val="BF9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tellectual Property Thesis by Slidesgo">
  <a:themeElements>
    <a:clrScheme name="Simple Light">
      <a:dk1>
        <a:srgbClr val="000000"/>
      </a:dk1>
      <a:lt1>
        <a:srgbClr val="FFFFFF"/>
      </a:lt1>
      <a:dk2>
        <a:srgbClr val="263238"/>
      </a:dk2>
      <a:lt2>
        <a:srgbClr val="EEEEEE"/>
      </a:lt2>
      <a:accent1>
        <a:srgbClr val="E8505B"/>
      </a:accent1>
      <a:accent2>
        <a:srgbClr val="455A64"/>
      </a:accent2>
      <a:accent3>
        <a:srgbClr val="263238"/>
      </a:accent3>
      <a:accent4>
        <a:srgbClr val="B78876"/>
      </a:accent4>
      <a:accent5>
        <a:srgbClr val="EBEBEB"/>
      </a:accent5>
      <a:accent6>
        <a:srgbClr val="AA655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1014</Words>
  <Application>Microsoft Office PowerPoint</Application>
  <PresentationFormat>On-screen Show (16:9)</PresentationFormat>
  <Paragraphs>127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Unica One</vt:lpstr>
      <vt:lpstr>Staatliches</vt:lpstr>
      <vt:lpstr>Righteous</vt:lpstr>
      <vt:lpstr>Abel</vt:lpstr>
      <vt:lpstr>Anton</vt:lpstr>
      <vt:lpstr>Josefin Sans</vt:lpstr>
      <vt:lpstr>Josefin Slab SemiBold</vt:lpstr>
      <vt:lpstr>Josefin Slab</vt:lpstr>
      <vt:lpstr>Anaheim</vt:lpstr>
      <vt:lpstr>Economy Thesis by Slidesgo</vt:lpstr>
      <vt:lpstr>Intellectual Property Thesis by Slidesgo</vt:lpstr>
      <vt:lpstr>Simak unud</vt:lpstr>
      <vt:lpstr>Bahasa &amp; teknologi yang digunakan</vt:lpstr>
      <vt:lpstr>01  mahasiswa</vt:lpstr>
      <vt:lpstr>01. Mahasiswa </vt:lpstr>
      <vt:lpstr>02.  DOsen </vt:lpstr>
      <vt:lpstr>03.  ADMIN </vt:lpstr>
      <vt:lpstr>Landing page simak unud</vt:lpstr>
      <vt:lpstr>Login &amp; Registrasi Mahasiwa</vt:lpstr>
      <vt:lpstr>Login &amp; Registrasi DOSEN DAN ADMIN</vt:lpstr>
      <vt:lpstr>Fitur Untuk Mahasiswa</vt:lpstr>
      <vt:lpstr>Mengakses Daftar Mahasiswa</vt:lpstr>
      <vt:lpstr>Mengakses Daftar  Dosen</vt:lpstr>
      <vt:lpstr>Mengakses Daftar Kelas Matakuliah</vt:lpstr>
      <vt:lpstr>Mengakses Daftar Bimbingan PA</vt:lpstr>
      <vt:lpstr>Mengisi KRS  Mahasiswa</vt:lpstr>
      <vt:lpstr>Melihat dan  Mengedit Profil</vt:lpstr>
      <vt:lpstr>02.</vt:lpstr>
      <vt:lpstr>Mengakses Daftar Mahasiswa</vt:lpstr>
      <vt:lpstr>Mengakses Daftar  dosen</vt:lpstr>
      <vt:lpstr>Mengakses Daftar  Kelas Matakuliah</vt:lpstr>
      <vt:lpstr>Mengakses Daftar Bimbingan PA</vt:lpstr>
      <vt:lpstr>Melihat dan Mengedit Profil</vt:lpstr>
      <vt:lpstr>03.</vt:lpstr>
      <vt:lpstr>Mengakses Daftar Mahasiswa</vt:lpstr>
      <vt:lpstr>Mengakses Daftar  Dosen</vt:lpstr>
      <vt:lpstr>Mengakses Daftar Kelas Matakuliah</vt:lpstr>
      <vt:lpstr>Mengakses Daftar Bimbingan PA</vt:lpstr>
      <vt:lpstr>Menambah DAN Mengedit Matakuliah</vt:lpstr>
      <vt:lpstr>Melihat dan Mengedit Profil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Simak unud</dc:title>
  <dc:creator>Ayu Sherly</dc:creator>
  <cp:lastModifiedBy>Ayu Sherly</cp:lastModifiedBy>
  <cp:revision>29</cp:revision>
  <dcterms:modified xsi:type="dcterms:W3CDTF">2020-05-29T13:40:52Z</dcterms:modified>
</cp:coreProperties>
</file>